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5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6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7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8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9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0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11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  <p:sldMasterId id="2147484731" r:id="rId2"/>
    <p:sldMasterId id="2147484753" r:id="rId3"/>
    <p:sldMasterId id="2147484785" r:id="rId4"/>
    <p:sldMasterId id="2147484805" r:id="rId5"/>
    <p:sldMasterId id="2147484833" r:id="rId6"/>
    <p:sldMasterId id="2147484854" r:id="rId7"/>
    <p:sldMasterId id="2147484878" r:id="rId8"/>
    <p:sldMasterId id="2147484899" r:id="rId9"/>
    <p:sldMasterId id="2147484923" r:id="rId10"/>
    <p:sldMasterId id="2147484945" r:id="rId11"/>
    <p:sldMasterId id="2147484983" r:id="rId12"/>
  </p:sldMasterIdLst>
  <p:notesMasterIdLst>
    <p:notesMasterId r:id="rId29"/>
  </p:notesMasterIdLst>
  <p:handoutMasterIdLst>
    <p:handoutMasterId r:id="rId30"/>
  </p:handoutMasterIdLst>
  <p:sldIdLst>
    <p:sldId id="10001" r:id="rId13"/>
    <p:sldId id="8613" r:id="rId14"/>
    <p:sldId id="9998" r:id="rId15"/>
    <p:sldId id="3927" r:id="rId16"/>
    <p:sldId id="3928" r:id="rId17"/>
    <p:sldId id="3930" r:id="rId18"/>
    <p:sldId id="8639" r:id="rId19"/>
    <p:sldId id="9999" r:id="rId20"/>
    <p:sldId id="10000" r:id="rId21"/>
    <p:sldId id="8679" r:id="rId22"/>
    <p:sldId id="8612" r:id="rId23"/>
    <p:sldId id="8630" r:id="rId24"/>
    <p:sldId id="8631" r:id="rId25"/>
    <p:sldId id="8632" r:id="rId26"/>
    <p:sldId id="8638" r:id="rId27"/>
    <p:sldId id="8675" r:id="rId2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46F828"/>
    <a:srgbClr val="E6E6E6"/>
    <a:srgbClr val="FFB900"/>
    <a:srgbClr val="D83B01"/>
    <a:srgbClr val="D2D2D2"/>
    <a:srgbClr val="303030"/>
    <a:srgbClr val="737373"/>
    <a:srgbClr val="F1400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713BBA-D173-47A1-9D13-CFC3AAC4C024}" v="4" dt="2019-11-21T13:35:39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42" autoAdjust="0"/>
    <p:restoredTop sz="95896" autoAdjust="0"/>
  </p:normalViewPr>
  <p:slideViewPr>
    <p:cSldViewPr snapToGrid="0">
      <p:cViewPr varScale="1">
        <p:scale>
          <a:sx n="87" d="100"/>
          <a:sy n="87" d="100"/>
        </p:scale>
        <p:origin x="797" y="6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795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microsoft.com/office/2015/10/relationships/revisionInfo" Target="revisionInfo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11/21/2019 8:32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11/21/2019 8:32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77258-70D4-4992-A2EC-F1B865547BEC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11/21/2019 8:32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0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1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So here’s another the good news. We have made eligibility very easy for all customers to be eligible for WVD. </a:t>
            </a:r>
            <a:endParaRPr lang="en-US" sz="882" kern="120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882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Most of your customers will already own the required licenses to access Windows Virtual Desktop. If your customer has an existing or new M365 or Windows E3/E5 licenses and Windows Virtual Desktop would be available in F1, Business and in CSP as well. The customers that have M365 </a:t>
            </a:r>
            <a:r>
              <a:rPr lang="en-US" sz="882" kern="120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oe</a:t>
            </a:r>
            <a:r>
              <a:rPr lang="en-US" sz="882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E3 are already eligible for Windows 10 multi-session and all the benefits of WVD. </a:t>
            </a:r>
          </a:p>
          <a:p>
            <a:r>
              <a:rPr lang="en-US" sz="882" kern="120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On the Server side, any customer that has a RDS CAL with SA are today eligible for WVD. As shared before, all WVD customers pay Linux rates in Azure.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580FA7-2A11-4403-A54D-9B2F15AFF8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644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11/21/2019 8:32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58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Why this is goodness: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HTML5- compatible Web Browser (Chrome, Firefox, Safari, Edge, etc.)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OS of the Device generally irrelevant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Username &amp; Password are all the student needs to know (AD &amp; Azure AD)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9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Clients for iOS, Android, &amp; Windows available too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11/21/2019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4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Why this is goodness: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IT stood this up and published 1:many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Leveraged M365 A3/A5 licenses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All systems managed via AD Group Policy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11/21/2019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63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Minimize costs:</a:t>
            </a:r>
          </a:p>
          <a:p>
            <a:pPr marL="800083" lvl="1" indent="-342900" defTabSz="914400">
              <a:buFontTx/>
              <a:buChar char="-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Only pay for supporting</a:t>
            </a:r>
            <a:r>
              <a:rPr lang="en-US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 cast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VMs while running (think annual testing)</a:t>
            </a:r>
          </a:p>
          <a:p>
            <a:pPr marL="800083" lvl="1" indent="-342900" defTabSz="914400">
              <a:buFontTx/>
              <a:buChar char="-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Leverage existing M365 A3/A5 &amp; SUB license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 benefits 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(wow, that was easy)</a:t>
            </a:r>
          </a:p>
          <a:p>
            <a:pPr marL="800083" lvl="1" indent="-342900" defTabSz="914400">
              <a:buFontTx/>
              <a:buChar char="-"/>
              <a:defRPr/>
            </a:pPr>
            <a:r>
              <a:rPr lang="en-US" sz="16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GPU-ready – no need to buy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Provide </a:t>
            </a:r>
            <a:r>
              <a:rPr lang="en-US" sz="18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Well-Managed solution:</a:t>
            </a:r>
          </a:p>
          <a:p>
            <a:pPr marL="800083" lvl="1" indent="-342900" defTabSz="914400">
              <a:buFontTx/>
              <a:buChar char="-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Leverage existing Group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Policies &amp; Win10 Management tools</a:t>
            </a:r>
          </a:p>
          <a:p>
            <a:pPr marL="800083" lvl="1" indent="-342900" defTabSz="914400">
              <a:buFontTx/>
              <a:buChar char="-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Win10 - minimal app compatibility issues</a:t>
            </a:r>
          </a:p>
          <a:p>
            <a:pPr marL="342900" indent="-342900" defTabSz="914400">
              <a:buFontTx/>
              <a:buChar char="-"/>
              <a:defRPr/>
            </a:pPr>
            <a:r>
              <a:rPr lang="en-US" sz="18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</a:rPr>
              <a:t>Supports “My Lab is Where I Am”</a:t>
            </a:r>
          </a:p>
          <a:p>
            <a:pPr marL="800083" lvl="1" indent="-342900" defTabSz="914400">
              <a:buFontTx/>
              <a:buChar char="-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HTML5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</a:rPr>
              <a:t>Browser &amp; Internet access offer ubiquitous access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11/21/2019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18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11/21/2019 8:35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75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svg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9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9.jpeg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7.wmf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7.wmf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6.wmf"/><Relationship Id="rId4" Type="http://schemas.openxmlformats.org/officeDocument/2006/relationships/image" Target="../media/image17.wmf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1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1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7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7.png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7.png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7.png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7.png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12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9.jpe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19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47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513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9977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2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53096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460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4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1AE5-10B0-4C55-B4E3-62EE131A8C7F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D0CA-DDEB-44A3-AD04-2D8A41967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84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1189176"/>
            <a:ext cx="11653523" cy="5343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3921"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90857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04261"/>
            <a:ext cx="11582400" cy="4768519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976979902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F42D-A8D5-4426-AF07-8472BDF6FF3F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6230-016B-40BA-9D19-DB0367FE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34080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2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777463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44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4646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085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940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6020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189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0024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6733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5982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5718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346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6264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22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603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5966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50906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6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 slide">
    <p:bg>
      <p:bgPr>
        <a:solidFill>
          <a:srgbClr val="003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7212C-1D3E-5B4A-AAF5-CA96ECB446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0400" y="0"/>
            <a:ext cx="51815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4FF17B-32FB-194D-9F80-B9408091A3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602" y="3592778"/>
            <a:ext cx="898795" cy="456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85256-EB1E-CE4E-9052-319AF27C8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917" y="4275955"/>
            <a:ext cx="3086911" cy="26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6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6669283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5820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50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5322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0340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4091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6631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>
            <a:lvl1pPr>
              <a:defRPr lang="en-US"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4797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016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19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49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98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4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659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940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82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3164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1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27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5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4319617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408384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6468198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432371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207265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24167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88312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88527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43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823003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379313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56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8168670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95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2131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83" y="437538"/>
            <a:ext cx="11333080" cy="742300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77395140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07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21706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09" y="0"/>
            <a:ext cx="122055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01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accent1"/>
                </a:solidFill>
                <a:latin typeface="+mj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803263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2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2130691351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1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253144051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2236925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1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79295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2135536"/>
            <a:ext cx="3634002" cy="2583814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20207569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2145841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688036862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5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2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3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5213799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9342969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3223777850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509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8678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85397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356129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3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86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97577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1CC8-5FD6-48E6-BEE7-FDBE21D4A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946AE-8A38-4F7F-9621-0CB4A6F77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8419-28C7-4315-AC88-2723173E0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459B-4590-4212-9986-42F101C06FB7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81208-3B8F-4A55-A457-9FE42DE2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C6005-C032-4DB0-A6BA-F0EF985E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238A3-9442-4904-8F0D-59B136D26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2134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8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9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11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2" y="437142"/>
            <a:ext cx="896425" cy="1911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8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5592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D7C7894B-0FFD-4641-97BE-1876DDD19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9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0DFA7B-97BC-46B8-B956-1ACFF1DA09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24" y="438439"/>
            <a:ext cx="1364901" cy="2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32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526CAB38-C067-42AB-B30D-0B60633D9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b="-1"/>
          <a:stretch/>
        </p:blipFill>
        <p:spPr>
          <a:xfrm>
            <a:off x="1766" y="0"/>
            <a:ext cx="1218846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9DE887-6B72-4CA7-9C1C-CD555B5F7493}"/>
              </a:ext>
            </a:extLst>
          </p:cNvPr>
          <p:cNvSpPr/>
          <p:nvPr userDrawn="1"/>
        </p:nvSpPr>
        <p:spPr bwMode="auto">
          <a:xfrm>
            <a:off x="2" y="0"/>
            <a:ext cx="726256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8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71F07-3FF3-4902-A108-DE5C884EF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2" y="437142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1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6" y="1202872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accent1"/>
                </a:solidFill>
                <a:latin typeface="+mj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63236866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07" indent="0"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4214365226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7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864" indent="-268864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729" indent="-224054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593" indent="-224054">
              <a:spcBef>
                <a:spcPts val="0"/>
              </a:spcBef>
              <a:spcAft>
                <a:spcPts val="1273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3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chemeClr val="tx2"/>
                </a:solidFill>
              </a:defRPr>
            </a:lvl2pPr>
            <a:lvl3pPr marL="448107" indent="0">
              <a:spcBef>
                <a:spcPts val="0"/>
              </a:spcBef>
              <a:spcAft>
                <a:spcPts val="1273"/>
              </a:spcAft>
              <a:buNone/>
              <a:defRPr sz="1961"/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154317777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12592908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2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7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544472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575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2135538"/>
            <a:ext cx="3632388" cy="25838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8"/>
            <a:ext cx="3623050" cy="258381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5" y="2135538"/>
            <a:ext cx="3634002" cy="2583814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3935097406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3" y="2145843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5" y="214584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348685780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6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1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7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4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5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6063536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7" y="1590388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2" y="1590388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5" y="1590388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8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6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5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2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7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170070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2365445768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2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9927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2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31758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2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2208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154561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3"/>
              </a:spcAft>
              <a:defRPr sz="2549" spc="-147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1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066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3"/>
              </a:spcAft>
              <a:defRPr sz="2549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D6C48-3EEE-4B3F-A414-320F7597CE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24" y="438439"/>
            <a:ext cx="1364901" cy="2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67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alk-in slide">
    <p:bg>
      <p:bgPr>
        <a:solidFill>
          <a:srgbClr val="00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8293A6-EFA3-B644-9CE9-BBD8B7F450B6}"/>
              </a:ext>
            </a:extLst>
          </p:cNvPr>
          <p:cNvSpPr/>
          <p:nvPr userDrawn="1"/>
        </p:nvSpPr>
        <p:spPr bwMode="auto">
          <a:xfrm>
            <a:off x="0" y="0"/>
            <a:ext cx="7010400" cy="6858000"/>
          </a:xfrm>
          <a:prstGeom prst="rect">
            <a:avLst/>
          </a:prstGeom>
          <a:solidFill>
            <a:srgbClr val="00386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26C47D-DABF-6247-BFE8-3CA4697463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3627" y="1846012"/>
            <a:ext cx="898795" cy="456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E96E32-016D-BB49-834D-F4DEF32BB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738" y="2667785"/>
            <a:ext cx="4995147" cy="420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1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alk-in slide">
    <p:bg>
      <p:bgPr>
        <a:solidFill>
          <a:srgbClr val="00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8293A6-EFA3-B644-9CE9-BBD8B7F450B6}"/>
              </a:ext>
            </a:extLst>
          </p:cNvPr>
          <p:cNvSpPr/>
          <p:nvPr userDrawn="1"/>
        </p:nvSpPr>
        <p:spPr bwMode="auto">
          <a:xfrm>
            <a:off x="-1" y="0"/>
            <a:ext cx="12200867" cy="1293779"/>
          </a:xfrm>
          <a:prstGeom prst="rect">
            <a:avLst/>
          </a:prstGeom>
          <a:solidFill>
            <a:srgbClr val="00386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021549-55C5-2F4A-A037-67F7A448CC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240" y="1469946"/>
            <a:ext cx="898795" cy="456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BC0B2-07F6-7A4F-A65F-469CB89912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697999"/>
            <a:ext cx="6145886" cy="51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">
    <p:bg>
      <p:bgPr>
        <a:solidFill>
          <a:srgbClr val="003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7212C-1D3E-5B4A-AAF5-CA96ECB446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0400" y="0"/>
            <a:ext cx="51815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4FF17B-32FB-194D-9F80-B9408091A3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602" y="3592778"/>
            <a:ext cx="898795" cy="456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85256-EB1E-CE4E-9052-319AF27C8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917" y="4275955"/>
            <a:ext cx="3086911" cy="26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98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4167887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439125-9C0C-0040-B90D-B6E1313A2D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0400" y="0"/>
            <a:ext cx="51815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380DFD-0D28-F74A-898A-E8701DC0AA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917" y="4275955"/>
            <a:ext cx="3086911" cy="260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6D6959-1E8B-5446-B9F0-53EFAABE74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602" y="3592778"/>
            <a:ext cx="898795" cy="45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06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95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19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93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8731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980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082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46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622676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15733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44023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488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7482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57039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2839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302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9606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67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38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79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99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E2AE02-2E53-E54D-B667-977ABBE7C63F}"/>
              </a:ext>
            </a:extLst>
          </p:cNvPr>
          <p:cNvSpPr/>
          <p:nvPr userDrawn="1"/>
        </p:nvSpPr>
        <p:spPr bwMode="auto">
          <a:xfrm>
            <a:off x="-1" y="0"/>
            <a:ext cx="12200867" cy="1293779"/>
          </a:xfrm>
          <a:prstGeom prst="rect">
            <a:avLst/>
          </a:prstGeom>
          <a:solidFill>
            <a:srgbClr val="00386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1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26775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Remote Desktop Interoperability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30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March 25th – 28th 2019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Reactor @Redmond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3A62B272-976A-4828-9261-D360383FACA1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77C4743-55B3-4F9E-8952-280C66F0BB7E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F1C243D-C00A-4BBB-B0D3-9D5563874AE6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Freeform 6">
                <a:extLst>
                  <a:ext uri="{FF2B5EF4-FFF2-40B4-BE49-F238E27FC236}">
                    <a16:creationId xmlns:a16="http://schemas.microsoft.com/office/drawing/2014/main" id="{438577E9-C9F5-45AD-9891-A661A977CA4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30247B6-8DBC-4D92-A7C9-6A483619B48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B9C228C-EE32-4272-8418-29B783EE7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B1224E8-4526-4BF3-B25A-22E5B91F02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98DB50C-DBE6-4E66-B42F-0D78C0C25F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090C2DE-B9F2-4AC4-9F83-196B517BF5B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AF580A0-C5A4-4BE1-8C5B-E36EC061743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5C276EC8-567A-4E8A-A398-835195941D4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683F4771-EAF0-4EC7-8A7C-ECB05E67268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1256DDA8-7B9D-4015-90B1-7BF165A180B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id="{4003E68D-6066-4CAC-A990-2F9F169D4A8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3C5010FA-31E8-4B5B-81B9-B5F23C03B33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B8C9D676-4EB5-4A2D-953A-D8B43B84BA0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E0F1E033-C526-4845-806D-E749E77A032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F56E2200-4928-46DE-91CC-854F11513F5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947EAFB-7216-4C14-AA8F-CCC54E686CF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C2EABB97-1B21-4CF9-9387-E3DBEB351B9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F95CA90-D808-4679-9A15-F5027AA8A4B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CE48FD8-98D4-4178-9368-0F4D95E256A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AA5184DB-BC61-4922-BCE9-FB03A4FF5FC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92D872-8DBD-4CA7-8648-079F722FF8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DA0BFDC-25D6-467A-BEAC-6EA1594C7AA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2FB13FD-4B6E-408E-87BB-4428866DA9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E60E6D00-6EBC-4EED-8236-60869A96CC0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D7053A7D-A954-445C-9A33-F65154711F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3BDF2C2-68E2-44CB-93B6-97636E44FFF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CAB3E5E-A552-4EB1-BC91-AC8CB7FE90D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5BED7802-1E6A-496F-B26E-31C38B70CC0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83EA78EA-3763-4F23-80F5-26F93071E0F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E20DF8A3-AEFA-4739-9DFC-A34856ED5A7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07FDA66F-DB05-43E9-93B2-AF8D89CC80A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18804C6E-5565-43B5-9430-A852CCCB21E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EDA03021-4FFE-46F5-8401-24206E7EDAB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EB73C8F3-50B8-42DA-918F-DA75F96E0B2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82E3E3A3-7F1D-4D49-99D3-3FC6B758BAB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551C61D-6B4F-4D78-BF8A-8A72CB0FB5E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B32842AA-2F29-4896-8E5D-1D699A2986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B08B3597-14BE-48EF-B4F7-5DE170CAFE4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AA8800AB-BC0A-4CB7-97A4-423DB15257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B3A2B3B8-B349-4884-96C0-AE3D6F72E77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B0969CD2-42F5-43E6-B0E3-CE15146D746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51C3F48-37D4-4FB0-86DB-729AC9FCA2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C250FD83-A98A-4DF7-9BD8-D55E7B840DB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59BEBD5-EA6A-4E8B-9323-889F8E4B8B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817FDE9E-3778-4E09-A941-9D48A5EF5E4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24D84-C2F1-4C24-BC54-9EBBD689A36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E3E5E6A7-2FAB-4DA4-B06B-0A4BC505D39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3CB2F72F-F851-46DA-A8CE-49D1BB5CB91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8" name="Freeform 55">
                <a:extLst>
                  <a:ext uri="{FF2B5EF4-FFF2-40B4-BE49-F238E27FC236}">
                    <a16:creationId xmlns:a16="http://schemas.microsoft.com/office/drawing/2014/main" id="{59FF6DFA-1E8A-4AC7-922B-99F94232946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9" name="Freeform 59">
                <a:extLst>
                  <a:ext uri="{FF2B5EF4-FFF2-40B4-BE49-F238E27FC236}">
                    <a16:creationId xmlns:a16="http://schemas.microsoft.com/office/drawing/2014/main" id="{185DF761-F093-4E36-907D-9174624E440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0" name="Freeform 60">
                <a:extLst>
                  <a:ext uri="{FF2B5EF4-FFF2-40B4-BE49-F238E27FC236}">
                    <a16:creationId xmlns:a16="http://schemas.microsoft.com/office/drawing/2014/main" id="{6ECF2FA0-9DBD-4153-949B-15F4594DF27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CE4985F-9E71-4741-BAB4-5C4C66D2B74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2" name="Freeform 62">
                <a:extLst>
                  <a:ext uri="{FF2B5EF4-FFF2-40B4-BE49-F238E27FC236}">
                    <a16:creationId xmlns:a16="http://schemas.microsoft.com/office/drawing/2014/main" id="{D5575C3B-663D-4C3E-9483-60890AB79F1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DCDE07CD-DEDA-4964-813B-AB9EBAA797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4" name="Freeform 64">
                <a:extLst>
                  <a:ext uri="{FF2B5EF4-FFF2-40B4-BE49-F238E27FC236}">
                    <a16:creationId xmlns:a16="http://schemas.microsoft.com/office/drawing/2014/main" id="{5EE260CD-588F-430E-B153-95DE8669D0B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5" name="Freeform 65">
                <a:extLst>
                  <a:ext uri="{FF2B5EF4-FFF2-40B4-BE49-F238E27FC236}">
                    <a16:creationId xmlns:a16="http://schemas.microsoft.com/office/drawing/2014/main" id="{A6047989-A018-4D66-9A3A-152078DC226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21E6A00-9822-4C34-919E-F58D1CB631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A768C170-5608-4A7D-9041-0358EE20D2C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8" name="Freeform 68">
                <a:extLst>
                  <a:ext uri="{FF2B5EF4-FFF2-40B4-BE49-F238E27FC236}">
                    <a16:creationId xmlns:a16="http://schemas.microsoft.com/office/drawing/2014/main" id="{06F07A6E-D337-43AB-8AF9-E4C101550EE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9" name="Freeform 69">
                <a:extLst>
                  <a:ext uri="{FF2B5EF4-FFF2-40B4-BE49-F238E27FC236}">
                    <a16:creationId xmlns:a16="http://schemas.microsoft.com/office/drawing/2014/main" id="{37287349-5787-4053-AC21-A26F52056AC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0" name="Freeform 70">
                <a:extLst>
                  <a:ext uri="{FF2B5EF4-FFF2-40B4-BE49-F238E27FC236}">
                    <a16:creationId xmlns:a16="http://schemas.microsoft.com/office/drawing/2014/main" id="{B87D542C-565C-4561-95B2-68D2B3A9E5F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3A054DE-C47E-48CA-8EFE-0C2222FFD0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2" name="Freeform 72">
                <a:extLst>
                  <a:ext uri="{FF2B5EF4-FFF2-40B4-BE49-F238E27FC236}">
                    <a16:creationId xmlns:a16="http://schemas.microsoft.com/office/drawing/2014/main" id="{341FF322-BC5B-42F4-9DD5-A2E50AF57B8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3" name="Freeform 73">
                <a:extLst>
                  <a:ext uri="{FF2B5EF4-FFF2-40B4-BE49-F238E27FC236}">
                    <a16:creationId xmlns:a16="http://schemas.microsoft.com/office/drawing/2014/main" id="{9617F793-FEFA-4242-9C3F-F0903FB1984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4705AD8-E1EA-4149-9C9A-80BC3C256D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5" name="Freeform 75">
                <a:extLst>
                  <a:ext uri="{FF2B5EF4-FFF2-40B4-BE49-F238E27FC236}">
                    <a16:creationId xmlns:a16="http://schemas.microsoft.com/office/drawing/2014/main" id="{198A8A7D-80E7-4EC0-975F-88909013E2A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A1C93F3-AD43-4DB5-9009-C2ACFDEAEB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97" name="Freeform 80">
                <a:extLst>
                  <a:ext uri="{FF2B5EF4-FFF2-40B4-BE49-F238E27FC236}">
                    <a16:creationId xmlns:a16="http://schemas.microsoft.com/office/drawing/2014/main" id="{74B00C7E-99CD-4FCE-A6A7-4BE06ED48D9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FCED436-2699-4DB0-BB3C-DC256BF00A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9" name="Freeform 83">
                <a:extLst>
                  <a:ext uri="{FF2B5EF4-FFF2-40B4-BE49-F238E27FC236}">
                    <a16:creationId xmlns:a16="http://schemas.microsoft.com/office/drawing/2014/main" id="{3A6BB825-5756-4932-9507-8568FBA1971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0" name="Freeform 84">
                <a:extLst>
                  <a:ext uri="{FF2B5EF4-FFF2-40B4-BE49-F238E27FC236}">
                    <a16:creationId xmlns:a16="http://schemas.microsoft.com/office/drawing/2014/main" id="{03A6645B-523C-47B1-8275-F950000EDCF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01" name="Freeform 85">
                <a:extLst>
                  <a:ext uri="{FF2B5EF4-FFF2-40B4-BE49-F238E27FC236}">
                    <a16:creationId xmlns:a16="http://schemas.microsoft.com/office/drawing/2014/main" id="{936F60D5-CC1B-4D00-BF79-25F754DDD6B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02" name="Freeform 86">
                <a:extLst>
                  <a:ext uri="{FF2B5EF4-FFF2-40B4-BE49-F238E27FC236}">
                    <a16:creationId xmlns:a16="http://schemas.microsoft.com/office/drawing/2014/main" id="{90CD5FD1-B63B-4102-8CBA-E97AEE563D0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C5686DA-F56B-43DB-9453-16AE33221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10D246C2-A77A-4920-BEF6-96D92937C8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C392118-2BFD-45D1-BC3A-1EB1C7A692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8066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BF4FFA89-795E-43B8-85B7-FABF3B9711F8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9CF6A4C-EA8D-47D1-BB6B-F0CEC66F2B20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7E49067-2015-4111-87A6-CCFC76CADAA6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D6707352-8833-45B4-A771-4F993026B30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FA0ED32-FD72-4027-81AF-0E419580601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2ADBFE1-44AF-4836-98C1-330BE5B48AA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CD942FB-E00E-473C-A0AB-B061FC55400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F3C4DBD-1DA7-4090-90A3-61562410BA9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3B43C7E-BA9C-470E-9913-B6EFB8D77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BE2E7D2-B949-4C28-A7EA-D6BC639D46C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id="{A76693C3-91FB-408D-9A90-F247A460730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4" name="Freeform 14">
                <a:extLst>
                  <a:ext uri="{FF2B5EF4-FFF2-40B4-BE49-F238E27FC236}">
                    <a16:creationId xmlns:a16="http://schemas.microsoft.com/office/drawing/2014/main" id="{CF1EE443-3533-449F-BED7-CBDE15BECFD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5" name="Freeform 15">
                <a:extLst>
                  <a:ext uri="{FF2B5EF4-FFF2-40B4-BE49-F238E27FC236}">
                    <a16:creationId xmlns:a16="http://schemas.microsoft.com/office/drawing/2014/main" id="{84CB7160-DC3E-452E-A079-6A97A870650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6" name="Freeform 16">
                <a:extLst>
                  <a:ext uri="{FF2B5EF4-FFF2-40B4-BE49-F238E27FC236}">
                    <a16:creationId xmlns:a16="http://schemas.microsoft.com/office/drawing/2014/main" id="{5BF7EEA6-98D7-4454-B558-AC435CBAE0F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7" name="Freeform 17">
                <a:extLst>
                  <a:ext uri="{FF2B5EF4-FFF2-40B4-BE49-F238E27FC236}">
                    <a16:creationId xmlns:a16="http://schemas.microsoft.com/office/drawing/2014/main" id="{7B6EA853-5276-4192-8922-48BDA1179F7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8" name="Freeform 18">
                <a:extLst>
                  <a:ext uri="{FF2B5EF4-FFF2-40B4-BE49-F238E27FC236}">
                    <a16:creationId xmlns:a16="http://schemas.microsoft.com/office/drawing/2014/main" id="{625072AF-6045-4772-ACE3-BC13609C4ED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9" name="Freeform 19">
                <a:extLst>
                  <a:ext uri="{FF2B5EF4-FFF2-40B4-BE49-F238E27FC236}">
                    <a16:creationId xmlns:a16="http://schemas.microsoft.com/office/drawing/2014/main" id="{FAB411EF-BF99-4B57-8015-1D269AA8D04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0" name="Freeform 20">
                <a:extLst>
                  <a:ext uri="{FF2B5EF4-FFF2-40B4-BE49-F238E27FC236}">
                    <a16:creationId xmlns:a16="http://schemas.microsoft.com/office/drawing/2014/main" id="{36C2CCBA-1CFF-4944-86C1-B0124E6236F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133476F-9F16-4147-8CD9-9E82A178A6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8BB756D-4A5D-45FF-BD4B-83A20BBA6E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0E1DF8E-5AA0-422D-8A69-275009B5AB3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E9E94F92-6CD0-4927-97DE-BE9BB6B49C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5" name="Freeform 25">
                <a:extLst>
                  <a:ext uri="{FF2B5EF4-FFF2-40B4-BE49-F238E27FC236}">
                    <a16:creationId xmlns:a16="http://schemas.microsoft.com/office/drawing/2014/main" id="{B0C32388-E63D-4F00-89FE-901D2328EF8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200FBD76-D01A-4830-80FB-B8064C4455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009D1F5-E20D-49D8-8007-2F7803DAD5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BD17296F-6915-44B1-9996-C6E071B8CC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9" name="Freeform 29">
                <a:extLst>
                  <a:ext uri="{FF2B5EF4-FFF2-40B4-BE49-F238E27FC236}">
                    <a16:creationId xmlns:a16="http://schemas.microsoft.com/office/drawing/2014/main" id="{5B28EC39-A532-47B3-890B-553DC54042C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98C44C9-DC33-48F9-807D-4C234D94B6E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31604B1-6DBC-4F97-91AE-2F3DE9FCB48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2" name="Freeform 32">
                <a:extLst>
                  <a:ext uri="{FF2B5EF4-FFF2-40B4-BE49-F238E27FC236}">
                    <a16:creationId xmlns:a16="http://schemas.microsoft.com/office/drawing/2014/main" id="{66A12D6F-6C94-4C64-8D84-1A3B2AACF43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3" name="Freeform 33">
                <a:extLst>
                  <a:ext uri="{FF2B5EF4-FFF2-40B4-BE49-F238E27FC236}">
                    <a16:creationId xmlns:a16="http://schemas.microsoft.com/office/drawing/2014/main" id="{0D2F2149-BDE6-4BF3-991E-7217F42C61E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4" name="Freeform 34">
                <a:extLst>
                  <a:ext uri="{FF2B5EF4-FFF2-40B4-BE49-F238E27FC236}">
                    <a16:creationId xmlns:a16="http://schemas.microsoft.com/office/drawing/2014/main" id="{C292AAA7-F304-4EF3-B1BA-8B5DF6B9444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5" name="Freeform 35">
                <a:extLst>
                  <a:ext uri="{FF2B5EF4-FFF2-40B4-BE49-F238E27FC236}">
                    <a16:creationId xmlns:a16="http://schemas.microsoft.com/office/drawing/2014/main" id="{B7A46C54-6A2E-4D56-8693-9DEBB9AA8E1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6" name="Freeform 36">
                <a:extLst>
                  <a:ext uri="{FF2B5EF4-FFF2-40B4-BE49-F238E27FC236}">
                    <a16:creationId xmlns:a16="http://schemas.microsoft.com/office/drawing/2014/main" id="{616BF060-C9F0-418D-B281-6643D35A6D9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7" name="Freeform 37">
                <a:extLst>
                  <a:ext uri="{FF2B5EF4-FFF2-40B4-BE49-F238E27FC236}">
                    <a16:creationId xmlns:a16="http://schemas.microsoft.com/office/drawing/2014/main" id="{100D0C59-1E16-4721-BD9D-F73A7646309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8" name="Freeform 38">
                <a:extLst>
                  <a:ext uri="{FF2B5EF4-FFF2-40B4-BE49-F238E27FC236}">
                    <a16:creationId xmlns:a16="http://schemas.microsoft.com/office/drawing/2014/main" id="{3BA12027-65FD-407B-A394-1A2F7E53407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9" name="Freeform 39">
                <a:extLst>
                  <a:ext uri="{FF2B5EF4-FFF2-40B4-BE49-F238E27FC236}">
                    <a16:creationId xmlns:a16="http://schemas.microsoft.com/office/drawing/2014/main" id="{B8C6639B-F6F2-404A-9560-301C2153E7B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EC1D0F84-9D85-4BFB-A883-B59BBD8F8B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E2F5B9D1-EB17-4164-801A-92ADB5C4F8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B47DD14-99BA-4EF4-AC87-5B0C01108B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0BAD1F4-D4F2-41DA-ACF2-A0661C4033C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4B620D4F-3351-498C-8EEE-8B748C87E00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6F86BA7-2A1F-4803-8C4B-F4BC296BC3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126117B-0F68-4F08-86FE-FF7B94607E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DEA3DAF-A00E-465A-8CA0-585F016DE43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2" name="Freeform 48">
                <a:extLst>
                  <a:ext uri="{FF2B5EF4-FFF2-40B4-BE49-F238E27FC236}">
                    <a16:creationId xmlns:a16="http://schemas.microsoft.com/office/drawing/2014/main" id="{DB731475-4ACE-49FC-A06A-26A2DBD2E2B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15180BA-F6CC-4589-B6CD-AD8B6C0187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4" name="Freeform 50">
                <a:extLst>
                  <a:ext uri="{FF2B5EF4-FFF2-40B4-BE49-F238E27FC236}">
                    <a16:creationId xmlns:a16="http://schemas.microsoft.com/office/drawing/2014/main" id="{00934AA7-9AFA-4A8F-9599-7EE7E7BEE4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983D2C9-AEC3-4B77-9D9C-4964ED348E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E75C1618-629C-4678-B021-1C0BDC6AF2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7" name="Freeform 53">
                <a:extLst>
                  <a:ext uri="{FF2B5EF4-FFF2-40B4-BE49-F238E27FC236}">
                    <a16:creationId xmlns:a16="http://schemas.microsoft.com/office/drawing/2014/main" id="{ECCD201F-F199-443B-A7D7-200EBAD7F18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8" name="Freeform 55">
                <a:extLst>
                  <a:ext uri="{FF2B5EF4-FFF2-40B4-BE49-F238E27FC236}">
                    <a16:creationId xmlns:a16="http://schemas.microsoft.com/office/drawing/2014/main" id="{99ED4EDB-7B4F-493C-9110-DD0E70BFDCB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9" name="Freeform 59">
                <a:extLst>
                  <a:ext uri="{FF2B5EF4-FFF2-40B4-BE49-F238E27FC236}">
                    <a16:creationId xmlns:a16="http://schemas.microsoft.com/office/drawing/2014/main" id="{5DCA8E3F-F279-4C4A-8AEB-F375720E4FD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0" name="Freeform 60">
                <a:extLst>
                  <a:ext uri="{FF2B5EF4-FFF2-40B4-BE49-F238E27FC236}">
                    <a16:creationId xmlns:a16="http://schemas.microsoft.com/office/drawing/2014/main" id="{07F6B0B1-F79F-42EA-A36B-2779B9BF3F9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6787C03D-400C-41A0-B7D6-72F9CB892AC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2" name="Freeform 62">
                <a:extLst>
                  <a:ext uri="{FF2B5EF4-FFF2-40B4-BE49-F238E27FC236}">
                    <a16:creationId xmlns:a16="http://schemas.microsoft.com/office/drawing/2014/main" id="{5ACCDD62-87D1-4818-931E-57EB35E5E30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7063E912-BDFD-4128-BFAD-ED8B207E9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4" name="Freeform 64">
                <a:extLst>
                  <a:ext uri="{FF2B5EF4-FFF2-40B4-BE49-F238E27FC236}">
                    <a16:creationId xmlns:a16="http://schemas.microsoft.com/office/drawing/2014/main" id="{AB931F5B-55D6-46DF-83E6-D0411A084AE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5" name="Freeform 65">
                <a:extLst>
                  <a:ext uri="{FF2B5EF4-FFF2-40B4-BE49-F238E27FC236}">
                    <a16:creationId xmlns:a16="http://schemas.microsoft.com/office/drawing/2014/main" id="{F4B08B96-CDA2-4528-8F40-6E9C089E20B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07FCEC3-32EF-4BE6-AF58-22B3AB42104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946A66F-84B9-4824-909F-8D3FE781ED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8" name="Freeform 68">
                <a:extLst>
                  <a:ext uri="{FF2B5EF4-FFF2-40B4-BE49-F238E27FC236}">
                    <a16:creationId xmlns:a16="http://schemas.microsoft.com/office/drawing/2014/main" id="{DB8D30D0-9FFD-4163-A947-3717DC9CA45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9" name="Freeform 69">
                <a:extLst>
                  <a:ext uri="{FF2B5EF4-FFF2-40B4-BE49-F238E27FC236}">
                    <a16:creationId xmlns:a16="http://schemas.microsoft.com/office/drawing/2014/main" id="{6D2E9102-75E6-46A6-B593-59E00BE640B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0" name="Freeform 70">
                <a:extLst>
                  <a:ext uri="{FF2B5EF4-FFF2-40B4-BE49-F238E27FC236}">
                    <a16:creationId xmlns:a16="http://schemas.microsoft.com/office/drawing/2014/main" id="{5C50B6D6-D92D-4FB5-8C6D-FB17C7C25C4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1B351706-DB5C-4497-B457-A3950EA4887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2" name="Freeform 72">
                <a:extLst>
                  <a:ext uri="{FF2B5EF4-FFF2-40B4-BE49-F238E27FC236}">
                    <a16:creationId xmlns:a16="http://schemas.microsoft.com/office/drawing/2014/main" id="{A2E6EFE7-48C5-43C5-AD3B-BEF071E0689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3" name="Freeform 73">
                <a:extLst>
                  <a:ext uri="{FF2B5EF4-FFF2-40B4-BE49-F238E27FC236}">
                    <a16:creationId xmlns:a16="http://schemas.microsoft.com/office/drawing/2014/main" id="{7E4016BF-3E4F-4B72-A4B2-3C11F55487B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19A9635F-AA77-466F-A3F5-70ED184F20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5" name="Freeform 75">
                <a:extLst>
                  <a:ext uri="{FF2B5EF4-FFF2-40B4-BE49-F238E27FC236}">
                    <a16:creationId xmlns:a16="http://schemas.microsoft.com/office/drawing/2014/main" id="{D2F0FCAF-D9AA-4598-B6B8-B3D8CED1246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183C8235-2FD9-47BB-9D91-A293067540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37" name="Freeform 80">
                <a:extLst>
                  <a:ext uri="{FF2B5EF4-FFF2-40B4-BE49-F238E27FC236}">
                    <a16:creationId xmlns:a16="http://schemas.microsoft.com/office/drawing/2014/main" id="{985B5663-2DB1-46D8-BAC4-2524871106F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6FD613C3-40D6-40E1-8F37-F1CDD12EBF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9" name="Freeform 83">
                <a:extLst>
                  <a:ext uri="{FF2B5EF4-FFF2-40B4-BE49-F238E27FC236}">
                    <a16:creationId xmlns:a16="http://schemas.microsoft.com/office/drawing/2014/main" id="{C197F68C-359F-40FB-97EC-4B7675F4410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40" name="Freeform 84">
                <a:extLst>
                  <a:ext uri="{FF2B5EF4-FFF2-40B4-BE49-F238E27FC236}">
                    <a16:creationId xmlns:a16="http://schemas.microsoft.com/office/drawing/2014/main" id="{DDD2FA0C-A12A-47E8-9CD6-341E72AA5A0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41" name="Freeform 85">
                <a:extLst>
                  <a:ext uri="{FF2B5EF4-FFF2-40B4-BE49-F238E27FC236}">
                    <a16:creationId xmlns:a16="http://schemas.microsoft.com/office/drawing/2014/main" id="{925F5F78-DD94-48E7-86AA-54266C964DE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42" name="Freeform 86">
                <a:extLst>
                  <a:ext uri="{FF2B5EF4-FFF2-40B4-BE49-F238E27FC236}">
                    <a16:creationId xmlns:a16="http://schemas.microsoft.com/office/drawing/2014/main" id="{3A8FE7F3-E5DA-495F-A11B-FF2072CA829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6FDB8A5-F07D-418B-B49D-426F2C370A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7429991-F7EA-48DC-95B5-112281448D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A53321D3-0CFC-412A-9DF8-210DC852B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75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547610" y="0"/>
            <a:ext cx="6857027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4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9970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4097" indent="0">
              <a:buNone/>
              <a:defRPr>
                <a:solidFill>
                  <a:schemeClr val="tx1"/>
                </a:solidFill>
              </a:defRPr>
            </a:lvl2pPr>
            <a:lvl3pPr marL="448193" indent="0">
              <a:buNone/>
              <a:defRPr>
                <a:solidFill>
                  <a:schemeClr val="tx1"/>
                </a:solidFill>
              </a:defRPr>
            </a:lvl3pPr>
            <a:lvl4pPr marL="672290" indent="0">
              <a:buNone/>
              <a:defRPr>
                <a:solidFill>
                  <a:schemeClr val="tx1"/>
                </a:solidFill>
              </a:defRPr>
            </a:lvl4pPr>
            <a:lvl5pPr marL="896386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8267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32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91132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solidFill>
                  <a:schemeClr val="tx1"/>
                </a:solidFill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>
                <a:solidFill>
                  <a:schemeClr val="tx1"/>
                </a:solidFill>
              </a:defRPr>
            </a:lvl2pPr>
            <a:lvl3pPr marL="441968" indent="0">
              <a:buFont typeface="Wingdings" panose="05000000000000000000" pitchFamily="2" charset="2"/>
              <a:buNone/>
              <a:tabLst/>
              <a:defRPr sz="2157" b="0">
                <a:solidFill>
                  <a:schemeClr val="tx1"/>
                </a:solidFill>
              </a:defRPr>
            </a:lvl3pPr>
            <a:lvl4pPr marL="639608" indent="0">
              <a:buFont typeface="Wingdings" panose="05000000000000000000" pitchFamily="2" charset="2"/>
              <a:buNone/>
              <a:defRPr sz="2157" b="0">
                <a:solidFill>
                  <a:schemeClr val="tx1"/>
                </a:solidFill>
              </a:defRPr>
            </a:lvl4pPr>
            <a:lvl5pPr marL="837250" indent="0">
              <a:buFont typeface="Wingdings" panose="05000000000000000000" pitchFamily="2" charset="2"/>
              <a:buNone/>
              <a:tabLst/>
              <a:defRPr sz="2157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5"/>
            <a:ext cx="5378548" cy="241415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86037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solidFill>
                  <a:schemeClr val="tx1"/>
                </a:solidFill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>
                <a:solidFill>
                  <a:schemeClr val="tx1"/>
                </a:solidFill>
              </a:defRPr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>
                <a:solidFill>
                  <a:schemeClr val="tx1"/>
                </a:solidFill>
              </a:defRPr>
            </a:lvl3pPr>
            <a:lvl4pPr marL="812350" indent="-172742">
              <a:buFont typeface="Wingdings" panose="05000000000000000000" pitchFamily="2" charset="2"/>
              <a:buChar char=""/>
              <a:defRPr sz="2157" b="0">
                <a:solidFill>
                  <a:schemeClr val="tx1"/>
                </a:solidFill>
              </a:defRPr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5"/>
            <a:ext cx="5378548" cy="241415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99158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31672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9A2C86A-7EAC-4D4F-8B16-57793A5D3C0B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FE489B8-1AF6-4600-9E80-7F3BBD376DAE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11D0668-C2D5-49A4-95C6-2876A90160DF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7F83AA1D-90D4-4C4D-A636-4B7678F1FC0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A9108CE-BDAB-4166-8EC8-EF20C9BA1E7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EFE87EC-D69B-4F02-A1C4-1ADA933D6D5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8E252F3-06A3-4BF0-81D8-A640F731BEA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64EF321-FFF0-43E1-9980-B6FBDA9B60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0328D1B-6D4A-4A3D-BD0F-85E38F25DC3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A527ADA-E713-4837-8513-74FF1584FC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6" name="Freeform 13">
                <a:extLst>
                  <a:ext uri="{FF2B5EF4-FFF2-40B4-BE49-F238E27FC236}">
                    <a16:creationId xmlns:a16="http://schemas.microsoft.com/office/drawing/2014/main" id="{BD4F5580-D9B0-4FFF-BA03-CCF92BCA706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7" name="Freeform 14">
                <a:extLst>
                  <a:ext uri="{FF2B5EF4-FFF2-40B4-BE49-F238E27FC236}">
                    <a16:creationId xmlns:a16="http://schemas.microsoft.com/office/drawing/2014/main" id="{CEC3CE8E-09FC-4292-8709-BDB91D06612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8" name="Freeform 15">
                <a:extLst>
                  <a:ext uri="{FF2B5EF4-FFF2-40B4-BE49-F238E27FC236}">
                    <a16:creationId xmlns:a16="http://schemas.microsoft.com/office/drawing/2014/main" id="{83F11FC7-8A5A-4AAC-A98B-B552F310603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9" name="Freeform 16">
                <a:extLst>
                  <a:ext uri="{FF2B5EF4-FFF2-40B4-BE49-F238E27FC236}">
                    <a16:creationId xmlns:a16="http://schemas.microsoft.com/office/drawing/2014/main" id="{ABE16C56-D08A-4B15-A507-077A144E817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DFE87D74-DF62-4904-AB55-EA801832787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97EF7CCF-57EC-4648-AB47-5EC375D22E8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DEEDEA0D-FB3A-4F2B-B9C0-162774823C2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3" name="Freeform 20">
                <a:extLst>
                  <a:ext uri="{FF2B5EF4-FFF2-40B4-BE49-F238E27FC236}">
                    <a16:creationId xmlns:a16="http://schemas.microsoft.com/office/drawing/2014/main" id="{4E1849C0-1536-4A41-AAA9-DB7E3FF2E19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A993CC2-E013-4020-88FC-2A78001254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75D9E4A-00D0-40DD-87C9-31011C925D6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606A6A6-40EA-4D88-A4E2-5DE61C7A71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76F23DA-7FD4-4E10-84B4-6668D977E1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8" name="Freeform 25">
                <a:extLst>
                  <a:ext uri="{FF2B5EF4-FFF2-40B4-BE49-F238E27FC236}">
                    <a16:creationId xmlns:a16="http://schemas.microsoft.com/office/drawing/2014/main" id="{4CB1426B-E211-43A6-8156-52923829BF8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BEB8798-F01D-473F-8154-F256BDB8F3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F8A51E7-7B82-4EB2-9BB0-E67289E9CD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CA7F338-199C-4185-9849-899AB0C8AE5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2" name="Freeform 29">
                <a:extLst>
                  <a:ext uri="{FF2B5EF4-FFF2-40B4-BE49-F238E27FC236}">
                    <a16:creationId xmlns:a16="http://schemas.microsoft.com/office/drawing/2014/main" id="{BE09CA33-D1A5-4092-92CB-B67EA7826AC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29E7749-4E00-465F-9EF1-BAA9C869CD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A0077F4-3F18-4DB1-9AB1-37A3D9FC32C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5" name="Freeform 32">
                <a:extLst>
                  <a:ext uri="{FF2B5EF4-FFF2-40B4-BE49-F238E27FC236}">
                    <a16:creationId xmlns:a16="http://schemas.microsoft.com/office/drawing/2014/main" id="{3A5B7D77-90A5-40E6-9A2D-64654E4A100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6" name="Freeform 33">
                <a:extLst>
                  <a:ext uri="{FF2B5EF4-FFF2-40B4-BE49-F238E27FC236}">
                    <a16:creationId xmlns:a16="http://schemas.microsoft.com/office/drawing/2014/main" id="{786B8398-E492-4E9E-BF07-4743B46CB5A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7" name="Freeform 34">
                <a:extLst>
                  <a:ext uri="{FF2B5EF4-FFF2-40B4-BE49-F238E27FC236}">
                    <a16:creationId xmlns:a16="http://schemas.microsoft.com/office/drawing/2014/main" id="{DE6DF825-9E9B-448C-A306-13AB6B34427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8" name="Freeform 35">
                <a:extLst>
                  <a:ext uri="{FF2B5EF4-FFF2-40B4-BE49-F238E27FC236}">
                    <a16:creationId xmlns:a16="http://schemas.microsoft.com/office/drawing/2014/main" id="{43199998-DE10-448F-945B-84B41F360B4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07591D14-6A6B-4A0E-9249-F865481331C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971F1A08-EB40-43F2-B2F8-873282CEAB8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C9B9291E-0D81-4179-A94E-C0CD8C71B88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ACB5F053-9962-4F76-ABB8-A958BE7CA6A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440987D-FAF9-457A-9328-0174D80ED6F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2641C66-5DA3-49AB-B64B-205AF587AE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07546CC-4D5E-430F-868C-6D252A07AC9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446B10F-7A7C-4917-A01C-14F3E9EA536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71522F5D-F273-47BD-B15A-C8780C569B6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29E6970-A0A1-49F3-A79B-3E8A656280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F5CE6E8-2D50-48D4-95BC-DD11C28E8B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1E2B566A-E7AC-481F-BC97-32D3923A70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1" name="Freeform 48">
                <a:extLst>
                  <a:ext uri="{FF2B5EF4-FFF2-40B4-BE49-F238E27FC236}">
                    <a16:creationId xmlns:a16="http://schemas.microsoft.com/office/drawing/2014/main" id="{62260D8A-ADC1-46D9-9905-1FC91F6EF93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AC62D01-CDEA-47A9-9775-640542F37CA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3" name="Freeform 50">
                <a:extLst>
                  <a:ext uri="{FF2B5EF4-FFF2-40B4-BE49-F238E27FC236}">
                    <a16:creationId xmlns:a16="http://schemas.microsoft.com/office/drawing/2014/main" id="{0C9EEC98-5DC1-4F6F-9D96-3EF7F3B0724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8FDA0EF-5637-41A8-911A-1045DAE3D0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574CC2E-FD7F-4CCF-91A0-3BDD62F7D1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6" name="Freeform 53">
                <a:extLst>
                  <a:ext uri="{FF2B5EF4-FFF2-40B4-BE49-F238E27FC236}">
                    <a16:creationId xmlns:a16="http://schemas.microsoft.com/office/drawing/2014/main" id="{882875D9-1239-481C-B32E-F294B362A21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7" name="Freeform 55">
                <a:extLst>
                  <a:ext uri="{FF2B5EF4-FFF2-40B4-BE49-F238E27FC236}">
                    <a16:creationId xmlns:a16="http://schemas.microsoft.com/office/drawing/2014/main" id="{4A015C18-0779-4C8D-97FA-827C04BCCD2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8" name="Freeform 59">
                <a:extLst>
                  <a:ext uri="{FF2B5EF4-FFF2-40B4-BE49-F238E27FC236}">
                    <a16:creationId xmlns:a16="http://schemas.microsoft.com/office/drawing/2014/main" id="{74B3437C-6C61-4615-8601-38A751827B9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9" name="Freeform 60">
                <a:extLst>
                  <a:ext uri="{FF2B5EF4-FFF2-40B4-BE49-F238E27FC236}">
                    <a16:creationId xmlns:a16="http://schemas.microsoft.com/office/drawing/2014/main" id="{7EEFB72C-5898-4419-AD38-58C22150C29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B945D0D-3E4C-45A1-85D7-B4DACE1B883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1" name="Freeform 62">
                <a:extLst>
                  <a:ext uri="{FF2B5EF4-FFF2-40B4-BE49-F238E27FC236}">
                    <a16:creationId xmlns:a16="http://schemas.microsoft.com/office/drawing/2014/main" id="{F252316E-7D81-4F02-B32C-D5CA5544143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619C649-DF29-47CA-BA62-277EE01540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3" name="Freeform 64">
                <a:extLst>
                  <a:ext uri="{FF2B5EF4-FFF2-40B4-BE49-F238E27FC236}">
                    <a16:creationId xmlns:a16="http://schemas.microsoft.com/office/drawing/2014/main" id="{B11BB5AF-AEC4-4E5B-8C20-307D6B49897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4" name="Freeform 65">
                <a:extLst>
                  <a:ext uri="{FF2B5EF4-FFF2-40B4-BE49-F238E27FC236}">
                    <a16:creationId xmlns:a16="http://schemas.microsoft.com/office/drawing/2014/main" id="{3784137C-176C-47E7-B650-11F8B890428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D38EAC0-58CB-4A84-86B2-65478C77C80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5C9CDC7-A0E7-4E5B-A976-24E477D1D5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7" name="Freeform 68">
                <a:extLst>
                  <a:ext uri="{FF2B5EF4-FFF2-40B4-BE49-F238E27FC236}">
                    <a16:creationId xmlns:a16="http://schemas.microsoft.com/office/drawing/2014/main" id="{267F83C6-AB3E-4FC1-9F3C-22AF66A351A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8" name="Freeform 69">
                <a:extLst>
                  <a:ext uri="{FF2B5EF4-FFF2-40B4-BE49-F238E27FC236}">
                    <a16:creationId xmlns:a16="http://schemas.microsoft.com/office/drawing/2014/main" id="{6841DFC7-8423-455D-A354-D4499C5760F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9" name="Freeform 70">
                <a:extLst>
                  <a:ext uri="{FF2B5EF4-FFF2-40B4-BE49-F238E27FC236}">
                    <a16:creationId xmlns:a16="http://schemas.microsoft.com/office/drawing/2014/main" id="{3D55415C-470D-4FF5-83D1-EA4ACE60E17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E7E8E7D-7365-4C57-88EF-833F732DAB1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1" name="Freeform 72">
                <a:extLst>
                  <a:ext uri="{FF2B5EF4-FFF2-40B4-BE49-F238E27FC236}">
                    <a16:creationId xmlns:a16="http://schemas.microsoft.com/office/drawing/2014/main" id="{1F047912-F43E-4768-9CFA-7707BAE271A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2" name="Freeform 73">
                <a:extLst>
                  <a:ext uri="{FF2B5EF4-FFF2-40B4-BE49-F238E27FC236}">
                    <a16:creationId xmlns:a16="http://schemas.microsoft.com/office/drawing/2014/main" id="{F2B98ABE-0FE0-4BAA-AD5E-1E2B373B12F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39137D4B-843B-44CF-B572-0F6702D179B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4" name="Freeform 75">
                <a:extLst>
                  <a:ext uri="{FF2B5EF4-FFF2-40B4-BE49-F238E27FC236}">
                    <a16:creationId xmlns:a16="http://schemas.microsoft.com/office/drawing/2014/main" id="{925CBBF1-8534-4833-8ECD-56DFFB139E1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E790602-2651-429C-B806-CDEEC255FA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6" name="Freeform 80">
                <a:extLst>
                  <a:ext uri="{FF2B5EF4-FFF2-40B4-BE49-F238E27FC236}">
                    <a16:creationId xmlns:a16="http://schemas.microsoft.com/office/drawing/2014/main" id="{8F662064-5E21-47F5-ACCE-0C1FC498F22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C41563B-20E6-47BD-B20E-41270C17BEC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8" name="Freeform 83">
                <a:extLst>
                  <a:ext uri="{FF2B5EF4-FFF2-40B4-BE49-F238E27FC236}">
                    <a16:creationId xmlns:a16="http://schemas.microsoft.com/office/drawing/2014/main" id="{9AB1EA48-8DCA-4E2B-A250-ACC531B9D86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9" name="Freeform 84">
                <a:extLst>
                  <a:ext uri="{FF2B5EF4-FFF2-40B4-BE49-F238E27FC236}">
                    <a16:creationId xmlns:a16="http://schemas.microsoft.com/office/drawing/2014/main" id="{D51E83CC-0A05-430A-994B-549A2F9C3F6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60" name="Freeform 85">
                <a:extLst>
                  <a:ext uri="{FF2B5EF4-FFF2-40B4-BE49-F238E27FC236}">
                    <a16:creationId xmlns:a16="http://schemas.microsoft.com/office/drawing/2014/main" id="{D1796824-B340-474C-AAAA-336B554B94A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61" name="Freeform 86">
                <a:extLst>
                  <a:ext uri="{FF2B5EF4-FFF2-40B4-BE49-F238E27FC236}">
                    <a16:creationId xmlns:a16="http://schemas.microsoft.com/office/drawing/2014/main" id="{312BE5FF-B9D5-4217-8154-0AC572F971B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EA2E3AC-7B91-411E-BF36-183C548B84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48FCCB0-5E9B-4A54-AD6C-FD1E639995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99B6305-862C-430C-93B5-33B5D5CBB3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41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60D3D10-9A75-4B8C-9E60-B5FE137332AF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F0817D12-3B57-4345-9AD5-7A39B0BE088C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A8A2184-8FAA-45A2-8FC0-02AE0A775439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7" name="Freeform 6">
                <a:extLst>
                  <a:ext uri="{FF2B5EF4-FFF2-40B4-BE49-F238E27FC236}">
                    <a16:creationId xmlns:a16="http://schemas.microsoft.com/office/drawing/2014/main" id="{67CED8AF-DC4B-440A-8329-50612FC3BE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4810A1F-57C2-4CF5-B3E3-E1E3EE1B73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CCF8047C-BC37-4DEA-9D4A-6D8E0997C1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CE834DE-0750-4647-9284-3709CE7E36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75987D4-847D-4976-A4B8-AA1A8B6AF72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48FBA96B-499E-4B00-B065-B04FF7AF5F9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AF825427-953E-4BD8-99CB-DFC8DB66F3A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4" name="Freeform 13">
                <a:extLst>
                  <a:ext uri="{FF2B5EF4-FFF2-40B4-BE49-F238E27FC236}">
                    <a16:creationId xmlns:a16="http://schemas.microsoft.com/office/drawing/2014/main" id="{18E83000-8A18-4E78-AD35-2772B62DE13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5" name="Freeform 14">
                <a:extLst>
                  <a:ext uri="{FF2B5EF4-FFF2-40B4-BE49-F238E27FC236}">
                    <a16:creationId xmlns:a16="http://schemas.microsoft.com/office/drawing/2014/main" id="{4DB6BA67-C947-415B-AC2E-1E776BC017A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6" name="Freeform 15">
                <a:extLst>
                  <a:ext uri="{FF2B5EF4-FFF2-40B4-BE49-F238E27FC236}">
                    <a16:creationId xmlns:a16="http://schemas.microsoft.com/office/drawing/2014/main" id="{0CC44CBF-B95D-4C33-B48B-4F18C5EA2AE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7" name="Freeform 16">
                <a:extLst>
                  <a:ext uri="{FF2B5EF4-FFF2-40B4-BE49-F238E27FC236}">
                    <a16:creationId xmlns:a16="http://schemas.microsoft.com/office/drawing/2014/main" id="{55DB8711-DC5E-470A-9D33-353406A8AF7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8" name="Freeform 17">
                <a:extLst>
                  <a:ext uri="{FF2B5EF4-FFF2-40B4-BE49-F238E27FC236}">
                    <a16:creationId xmlns:a16="http://schemas.microsoft.com/office/drawing/2014/main" id="{2F8A780B-353A-426C-9F5D-A1FA6888D6A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9" name="Freeform 18">
                <a:extLst>
                  <a:ext uri="{FF2B5EF4-FFF2-40B4-BE49-F238E27FC236}">
                    <a16:creationId xmlns:a16="http://schemas.microsoft.com/office/drawing/2014/main" id="{B4B4E25D-7E1D-4448-94E7-01F444266F6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0" name="Freeform 19">
                <a:extLst>
                  <a:ext uri="{FF2B5EF4-FFF2-40B4-BE49-F238E27FC236}">
                    <a16:creationId xmlns:a16="http://schemas.microsoft.com/office/drawing/2014/main" id="{58A1A564-5AD0-4A5C-97EA-C780AFFCF35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1" name="Freeform 20">
                <a:extLst>
                  <a:ext uri="{FF2B5EF4-FFF2-40B4-BE49-F238E27FC236}">
                    <a16:creationId xmlns:a16="http://schemas.microsoft.com/office/drawing/2014/main" id="{F73F75F2-C76F-4137-83F8-71878194DDA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BFD33456-8A0D-424B-9202-3EC2293F0DC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47AE42B9-A057-4B26-9B10-E8C7C97695F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22CF41D1-2E50-4606-BA1C-5572DC11BCC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EC492C70-EFE2-4E60-A33B-384AAFB6C8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AFE5AAC0-63B4-4A75-BEE6-5C5CBCC83B3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9C95AE09-14AE-432B-85F8-E95431EE721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FC8713AD-5D99-4C94-B911-1DA14D6E41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8A77A2C1-85C8-4128-ACD3-805A90E3F2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0" name="Freeform 29">
                <a:extLst>
                  <a:ext uri="{FF2B5EF4-FFF2-40B4-BE49-F238E27FC236}">
                    <a16:creationId xmlns:a16="http://schemas.microsoft.com/office/drawing/2014/main" id="{56D9C0F4-15C3-4323-A0CA-CDD0719A828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24D73467-EA48-4FA2-8AB7-3239849D80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9A3C95A1-B363-45A6-BDA3-2CECBD2882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A6B81D85-D82C-436F-833E-3C9A85EC190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F1CC3DD-67DD-430C-8000-CA56F0EB99E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A7B150E2-1F06-461E-86E7-85E4CF24D56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C68BDCC7-26BB-4B39-9713-7D15819C8DF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BC7E4D62-3E29-4576-B7DA-3660356D71F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3478B60-8546-4F86-83F9-D5E17D67EB7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424D80FE-B092-45C4-92EB-23A817ABA4D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F92A89EE-EC11-4915-ACEC-0DA06365448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EBFE75F9-C1CD-4734-89DE-FBAC81D114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A7E42769-703F-43F5-A412-7376625B1F5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F704F27-17CC-4C60-8328-3B6AAFC02B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F467073E-B416-49DC-8FA3-6C3F2FDFB66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BCD5F6EA-A0EF-49BC-B82F-6C755548074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B3BC85F2-70A7-462C-B755-B4EB075CF7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C58FBC6-DA83-472F-98E4-D52473D5235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56A0B1D-EC9E-47E5-BC43-56E4288911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9" name="Freeform 48">
                <a:extLst>
                  <a:ext uri="{FF2B5EF4-FFF2-40B4-BE49-F238E27FC236}">
                    <a16:creationId xmlns:a16="http://schemas.microsoft.com/office/drawing/2014/main" id="{43872BAE-86E2-43A5-A602-9EB2DBB64B2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FF6E22FB-D49F-4956-9C80-EF7F82F0530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1" name="Freeform 50">
                <a:extLst>
                  <a:ext uri="{FF2B5EF4-FFF2-40B4-BE49-F238E27FC236}">
                    <a16:creationId xmlns:a16="http://schemas.microsoft.com/office/drawing/2014/main" id="{C48622BD-9B47-480D-8396-8088AF66638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53A15D9-4283-42F2-B307-AFF2634719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966DFD7-E4BC-45E7-B976-45CD255D3F4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4" name="Freeform 53">
                <a:extLst>
                  <a:ext uri="{FF2B5EF4-FFF2-40B4-BE49-F238E27FC236}">
                    <a16:creationId xmlns:a16="http://schemas.microsoft.com/office/drawing/2014/main" id="{300A7D9C-0A59-45C4-B04B-448C0C1CCA7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5" name="Freeform 55">
                <a:extLst>
                  <a:ext uri="{FF2B5EF4-FFF2-40B4-BE49-F238E27FC236}">
                    <a16:creationId xmlns:a16="http://schemas.microsoft.com/office/drawing/2014/main" id="{5203B2FB-E158-4277-B1AB-7CFA9731027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6" name="Freeform 59">
                <a:extLst>
                  <a:ext uri="{FF2B5EF4-FFF2-40B4-BE49-F238E27FC236}">
                    <a16:creationId xmlns:a16="http://schemas.microsoft.com/office/drawing/2014/main" id="{69E9A61B-1293-4767-85BB-BD063A7951D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7" name="Freeform 60">
                <a:extLst>
                  <a:ext uri="{FF2B5EF4-FFF2-40B4-BE49-F238E27FC236}">
                    <a16:creationId xmlns:a16="http://schemas.microsoft.com/office/drawing/2014/main" id="{CDA8809E-6BB7-4AC5-BA37-090E0114C6F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01202EBA-F1A5-420D-9998-6C6BB57018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9" name="Freeform 62">
                <a:extLst>
                  <a:ext uri="{FF2B5EF4-FFF2-40B4-BE49-F238E27FC236}">
                    <a16:creationId xmlns:a16="http://schemas.microsoft.com/office/drawing/2014/main" id="{C9631B17-F8FA-4B5E-A526-6E58F1B0D9A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5B416B6-4A23-4038-AF1B-6F5A93C9BE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1" name="Freeform 64">
                <a:extLst>
                  <a:ext uri="{FF2B5EF4-FFF2-40B4-BE49-F238E27FC236}">
                    <a16:creationId xmlns:a16="http://schemas.microsoft.com/office/drawing/2014/main" id="{B60DBD62-90AE-4C45-B814-6088E21206C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2" name="Freeform 65">
                <a:extLst>
                  <a:ext uri="{FF2B5EF4-FFF2-40B4-BE49-F238E27FC236}">
                    <a16:creationId xmlns:a16="http://schemas.microsoft.com/office/drawing/2014/main" id="{EF8F2B8B-FAF1-4D0E-9C4F-BD0CBD283AD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3F9AE66-49BC-4CC5-96E7-EE3F56DD5E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CAEE64D5-3C4B-4F98-A941-FBCF6E3FD72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5" name="Freeform 68">
                <a:extLst>
                  <a:ext uri="{FF2B5EF4-FFF2-40B4-BE49-F238E27FC236}">
                    <a16:creationId xmlns:a16="http://schemas.microsoft.com/office/drawing/2014/main" id="{0EF9A87B-56E1-4430-8847-8C7AC0B0EE7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6" name="Freeform 69">
                <a:extLst>
                  <a:ext uri="{FF2B5EF4-FFF2-40B4-BE49-F238E27FC236}">
                    <a16:creationId xmlns:a16="http://schemas.microsoft.com/office/drawing/2014/main" id="{E4C1337D-B9D0-48AE-BC0D-22560FF7170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7" name="Freeform 70">
                <a:extLst>
                  <a:ext uri="{FF2B5EF4-FFF2-40B4-BE49-F238E27FC236}">
                    <a16:creationId xmlns:a16="http://schemas.microsoft.com/office/drawing/2014/main" id="{C578DC3A-7131-4AF0-97FF-ACF4E0508B6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B267A13E-5474-4FCE-9121-A7BD89E7552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9" name="Freeform 72">
                <a:extLst>
                  <a:ext uri="{FF2B5EF4-FFF2-40B4-BE49-F238E27FC236}">
                    <a16:creationId xmlns:a16="http://schemas.microsoft.com/office/drawing/2014/main" id="{C0806179-4FB5-4C43-A9A4-B44655E2CDF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0" name="Freeform 73">
                <a:extLst>
                  <a:ext uri="{FF2B5EF4-FFF2-40B4-BE49-F238E27FC236}">
                    <a16:creationId xmlns:a16="http://schemas.microsoft.com/office/drawing/2014/main" id="{49D4CFF6-5332-40D6-9E30-F45880C4522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2A2EFEED-D1E2-4FD9-A138-552DE67E47A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2" name="Freeform 75">
                <a:extLst>
                  <a:ext uri="{FF2B5EF4-FFF2-40B4-BE49-F238E27FC236}">
                    <a16:creationId xmlns:a16="http://schemas.microsoft.com/office/drawing/2014/main" id="{A348E330-4BA5-49B5-89E0-E1F407E9140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0DD5A38-4FF2-4B4D-B83B-0F3572C0E8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34" name="Freeform 80">
                <a:extLst>
                  <a:ext uri="{FF2B5EF4-FFF2-40B4-BE49-F238E27FC236}">
                    <a16:creationId xmlns:a16="http://schemas.microsoft.com/office/drawing/2014/main" id="{223C58EE-7F78-4839-9651-128AC8AC33C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B495461-35B6-459E-8442-FACDF94D1F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6" name="Freeform 83">
                <a:extLst>
                  <a:ext uri="{FF2B5EF4-FFF2-40B4-BE49-F238E27FC236}">
                    <a16:creationId xmlns:a16="http://schemas.microsoft.com/office/drawing/2014/main" id="{574BED13-3C44-442A-92B0-CF608E1702E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7" name="Freeform 84">
                <a:extLst>
                  <a:ext uri="{FF2B5EF4-FFF2-40B4-BE49-F238E27FC236}">
                    <a16:creationId xmlns:a16="http://schemas.microsoft.com/office/drawing/2014/main" id="{6F70A388-A268-4892-AEAE-57359D7F83B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38" name="Freeform 85">
                <a:extLst>
                  <a:ext uri="{FF2B5EF4-FFF2-40B4-BE49-F238E27FC236}">
                    <a16:creationId xmlns:a16="http://schemas.microsoft.com/office/drawing/2014/main" id="{4962D301-DB32-4D6F-97F7-A3DF6B36159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39" name="Freeform 86">
                <a:extLst>
                  <a:ext uri="{FF2B5EF4-FFF2-40B4-BE49-F238E27FC236}">
                    <a16:creationId xmlns:a16="http://schemas.microsoft.com/office/drawing/2014/main" id="{EC2C46A8-CA4A-4456-AD7C-45BD98246AA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CE4705FC-5B86-4965-A6D1-886825B30D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813EC1FF-C494-475E-AFAD-D1E3C108A5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AE46182C-D272-4961-80BE-15E356DDBC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9241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3963000-F91C-4D9B-B983-AFD60801B0A9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2A3C992-D3CD-4FF3-A099-E59D7BAFBAD7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BC0C1E6-13F4-4476-9706-8E2F1859E53C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86C13A96-1DC4-4390-9BB3-60BA856DE50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A6FFFB3-AA4D-49CA-880D-84C00E4B21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1429DF9-7E77-49F0-8C13-F59A9D4E5A6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EFDFCC8-E1CE-427E-906C-68E883C5C3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2A04AE3-C356-41BC-B306-6833AA1076F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54C3F0D-C038-4ABD-AC0E-DDB8AE612C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01754BA-9CD4-49F4-9299-5D028A5C228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5" name="Freeform 13">
                <a:extLst>
                  <a:ext uri="{FF2B5EF4-FFF2-40B4-BE49-F238E27FC236}">
                    <a16:creationId xmlns:a16="http://schemas.microsoft.com/office/drawing/2014/main" id="{6759B8A7-ACAD-4994-8C35-5C036B6BD76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6" name="Freeform 14">
                <a:extLst>
                  <a:ext uri="{FF2B5EF4-FFF2-40B4-BE49-F238E27FC236}">
                    <a16:creationId xmlns:a16="http://schemas.microsoft.com/office/drawing/2014/main" id="{428F985F-5586-420B-A27A-4FACBC34743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7" name="Freeform 15">
                <a:extLst>
                  <a:ext uri="{FF2B5EF4-FFF2-40B4-BE49-F238E27FC236}">
                    <a16:creationId xmlns:a16="http://schemas.microsoft.com/office/drawing/2014/main" id="{B1C5AD91-A6D8-4147-90F2-CEF89583A2B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id="{E82BBECD-3419-4441-9066-66FE2A807AD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9" name="Freeform 17">
                <a:extLst>
                  <a:ext uri="{FF2B5EF4-FFF2-40B4-BE49-F238E27FC236}">
                    <a16:creationId xmlns:a16="http://schemas.microsoft.com/office/drawing/2014/main" id="{8E6DA5D8-E3BD-4266-A58A-A5436034387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0" name="Freeform 18">
                <a:extLst>
                  <a:ext uri="{FF2B5EF4-FFF2-40B4-BE49-F238E27FC236}">
                    <a16:creationId xmlns:a16="http://schemas.microsoft.com/office/drawing/2014/main" id="{F99D9FB5-EC20-47B5-A4A2-CB5565B6E11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1" name="Freeform 19">
                <a:extLst>
                  <a:ext uri="{FF2B5EF4-FFF2-40B4-BE49-F238E27FC236}">
                    <a16:creationId xmlns:a16="http://schemas.microsoft.com/office/drawing/2014/main" id="{72753D06-A837-48F1-ACBF-C41E8DA6710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2" name="Freeform 20">
                <a:extLst>
                  <a:ext uri="{FF2B5EF4-FFF2-40B4-BE49-F238E27FC236}">
                    <a16:creationId xmlns:a16="http://schemas.microsoft.com/office/drawing/2014/main" id="{4C0F2AA0-BD81-4650-82C7-06C92239687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A0B10D1-BA53-4FFF-8C62-2AEF1FCAA0F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612C330-A45C-4C10-96BF-F9F70EBBCB7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7ADE268-621F-4EDC-9EAF-2FC730B0B5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8877468-4B23-4D56-B10F-0D6828AD1F8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7" name="Freeform 25">
                <a:extLst>
                  <a:ext uri="{FF2B5EF4-FFF2-40B4-BE49-F238E27FC236}">
                    <a16:creationId xmlns:a16="http://schemas.microsoft.com/office/drawing/2014/main" id="{0D9C0A28-2B78-4D93-B657-5CD5F7D186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E09FC56-6821-47FC-8FC7-2F0029474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3F9E2EE-FD3D-44B8-8995-2C99EBEE98D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71DE23B-1AAA-4E6C-86F6-2E2CB99620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1" name="Freeform 29">
                <a:extLst>
                  <a:ext uri="{FF2B5EF4-FFF2-40B4-BE49-F238E27FC236}">
                    <a16:creationId xmlns:a16="http://schemas.microsoft.com/office/drawing/2014/main" id="{BF22106E-6818-4E4E-8B23-4092B370D02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B043737-7C08-4103-A972-D6C27D01333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50978F9-6BAD-4605-A51B-BECE12A0656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4" name="Freeform 32">
                <a:extLst>
                  <a:ext uri="{FF2B5EF4-FFF2-40B4-BE49-F238E27FC236}">
                    <a16:creationId xmlns:a16="http://schemas.microsoft.com/office/drawing/2014/main" id="{1B56E46C-F6EF-45E7-8DD4-34AD877D4AE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5" name="Freeform 33">
                <a:extLst>
                  <a:ext uri="{FF2B5EF4-FFF2-40B4-BE49-F238E27FC236}">
                    <a16:creationId xmlns:a16="http://schemas.microsoft.com/office/drawing/2014/main" id="{66881CB7-22B6-443B-97B3-12BEA7EC4D0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6" name="Freeform 34">
                <a:extLst>
                  <a:ext uri="{FF2B5EF4-FFF2-40B4-BE49-F238E27FC236}">
                    <a16:creationId xmlns:a16="http://schemas.microsoft.com/office/drawing/2014/main" id="{4C97B99A-9988-48B5-B633-24904429B5C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292A9BC6-1BC1-401E-A904-37F2B5B9A03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8" name="Freeform 36">
                <a:extLst>
                  <a:ext uri="{FF2B5EF4-FFF2-40B4-BE49-F238E27FC236}">
                    <a16:creationId xmlns:a16="http://schemas.microsoft.com/office/drawing/2014/main" id="{A2EED1B8-6A77-4EA4-98FD-356346A68D1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9" name="Freeform 37">
                <a:extLst>
                  <a:ext uri="{FF2B5EF4-FFF2-40B4-BE49-F238E27FC236}">
                    <a16:creationId xmlns:a16="http://schemas.microsoft.com/office/drawing/2014/main" id="{7FEAB4D7-D623-49D8-A7FC-E39C7C00052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0" name="Freeform 38">
                <a:extLst>
                  <a:ext uri="{FF2B5EF4-FFF2-40B4-BE49-F238E27FC236}">
                    <a16:creationId xmlns:a16="http://schemas.microsoft.com/office/drawing/2014/main" id="{5757BC31-8050-49A0-8A36-356806A73CD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1" name="Freeform 39">
                <a:extLst>
                  <a:ext uri="{FF2B5EF4-FFF2-40B4-BE49-F238E27FC236}">
                    <a16:creationId xmlns:a16="http://schemas.microsoft.com/office/drawing/2014/main" id="{947DF2BD-E5EA-4DA2-B48F-81135892A4E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46DCB54-EE28-4E51-BA06-9541609C16B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B3062DE-E2C1-41BC-95EF-07C19D0288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B91B7F1-0C0A-40E3-941D-C7D471100F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BB0CC25-FB84-4EAD-91AB-C2AE2E62B9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CC48F03-3076-46E7-87DA-B975C2756E4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6769420-88C6-4B3A-9E9B-1DEEC17F923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919F2C4-4414-4562-BC09-3A74441C79A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760F144-44B2-45FB-BC00-6A11B2352B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0" name="Freeform 48">
                <a:extLst>
                  <a:ext uri="{FF2B5EF4-FFF2-40B4-BE49-F238E27FC236}">
                    <a16:creationId xmlns:a16="http://schemas.microsoft.com/office/drawing/2014/main" id="{F4ECC6E5-A5EB-46D5-89BE-53BD4810AFD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60FB30C-0207-44EB-9E5E-C6792386D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2" name="Freeform 50">
                <a:extLst>
                  <a:ext uri="{FF2B5EF4-FFF2-40B4-BE49-F238E27FC236}">
                    <a16:creationId xmlns:a16="http://schemas.microsoft.com/office/drawing/2014/main" id="{3F7256A5-3F84-4130-9EA5-8DE93264ACE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F262B7F-6420-4641-A4DC-1E41B16E303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648C072-5C6C-48C2-8B5F-639735D7AC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5" name="Freeform 53">
                <a:extLst>
                  <a:ext uri="{FF2B5EF4-FFF2-40B4-BE49-F238E27FC236}">
                    <a16:creationId xmlns:a16="http://schemas.microsoft.com/office/drawing/2014/main" id="{04A3092D-329E-474B-9D47-C25E32C2297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6" name="Freeform 55">
                <a:extLst>
                  <a:ext uri="{FF2B5EF4-FFF2-40B4-BE49-F238E27FC236}">
                    <a16:creationId xmlns:a16="http://schemas.microsoft.com/office/drawing/2014/main" id="{B53D536B-5ED8-4828-872C-DF1ADA130D4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7" name="Freeform 59">
                <a:extLst>
                  <a:ext uri="{FF2B5EF4-FFF2-40B4-BE49-F238E27FC236}">
                    <a16:creationId xmlns:a16="http://schemas.microsoft.com/office/drawing/2014/main" id="{BCEB0A85-A31D-420C-A498-2376899083C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8" name="Freeform 60">
                <a:extLst>
                  <a:ext uri="{FF2B5EF4-FFF2-40B4-BE49-F238E27FC236}">
                    <a16:creationId xmlns:a16="http://schemas.microsoft.com/office/drawing/2014/main" id="{E0A85934-4759-40BD-AE41-D759337A275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BDD7C752-BD6E-483F-9AEB-D86E9BB9A02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0" name="Freeform 62">
                <a:extLst>
                  <a:ext uri="{FF2B5EF4-FFF2-40B4-BE49-F238E27FC236}">
                    <a16:creationId xmlns:a16="http://schemas.microsoft.com/office/drawing/2014/main" id="{0351BCBD-522A-4103-ADFE-23522BF7401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5E410F93-6648-4A83-B3CF-A5C3C12007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C81FA598-A0B3-44B6-AB22-49E2C17715E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84B71087-8FC0-4CE4-94BD-F5F3CBD2D29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6E20E85-961E-4E4C-9223-A4952D3164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3F8E92C-A81B-4672-8371-B2E54206B90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F4059822-CE27-4CEB-9D20-5F1AC3637DE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7" name="Freeform 69">
                <a:extLst>
                  <a:ext uri="{FF2B5EF4-FFF2-40B4-BE49-F238E27FC236}">
                    <a16:creationId xmlns:a16="http://schemas.microsoft.com/office/drawing/2014/main" id="{AC57A572-BEAD-4737-8DD9-36A3776C7BA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8" name="Freeform 70">
                <a:extLst>
                  <a:ext uri="{FF2B5EF4-FFF2-40B4-BE49-F238E27FC236}">
                    <a16:creationId xmlns:a16="http://schemas.microsoft.com/office/drawing/2014/main" id="{45DE3373-225F-461B-9D24-46AC6D4AD81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B659661-D37A-4B7E-855D-EAD5309484A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0" name="Freeform 72">
                <a:extLst>
                  <a:ext uri="{FF2B5EF4-FFF2-40B4-BE49-F238E27FC236}">
                    <a16:creationId xmlns:a16="http://schemas.microsoft.com/office/drawing/2014/main" id="{7ED29502-A5CC-483B-9D53-9EB4F5B4A92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1" name="Freeform 73">
                <a:extLst>
                  <a:ext uri="{FF2B5EF4-FFF2-40B4-BE49-F238E27FC236}">
                    <a16:creationId xmlns:a16="http://schemas.microsoft.com/office/drawing/2014/main" id="{5B1ED106-37D8-4CDD-9BFA-F62D97BFD9F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97E26E2-0BA6-43DA-822E-D8B3381901B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3" name="Freeform 75">
                <a:extLst>
                  <a:ext uri="{FF2B5EF4-FFF2-40B4-BE49-F238E27FC236}">
                    <a16:creationId xmlns:a16="http://schemas.microsoft.com/office/drawing/2014/main" id="{2529967A-0E0B-428E-AEB2-0C2A24898E4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5E76401-56A1-42CA-95B2-73A3D796B3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5" name="Freeform 80">
                <a:extLst>
                  <a:ext uri="{FF2B5EF4-FFF2-40B4-BE49-F238E27FC236}">
                    <a16:creationId xmlns:a16="http://schemas.microsoft.com/office/drawing/2014/main" id="{A7C5B9F8-D006-459E-80F0-5DE7EA2745B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5018B7FF-061C-40DD-907B-5105B3D11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7" name="Freeform 83">
                <a:extLst>
                  <a:ext uri="{FF2B5EF4-FFF2-40B4-BE49-F238E27FC236}">
                    <a16:creationId xmlns:a16="http://schemas.microsoft.com/office/drawing/2014/main" id="{7E92BB9F-B7CB-499A-AE7A-F22031D9499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8" name="Freeform 84">
                <a:extLst>
                  <a:ext uri="{FF2B5EF4-FFF2-40B4-BE49-F238E27FC236}">
                    <a16:creationId xmlns:a16="http://schemas.microsoft.com/office/drawing/2014/main" id="{7E02A2A5-0B91-4015-8D5F-BD4BE9521EB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9" name="Freeform 85">
                <a:extLst>
                  <a:ext uri="{FF2B5EF4-FFF2-40B4-BE49-F238E27FC236}">
                    <a16:creationId xmlns:a16="http://schemas.microsoft.com/office/drawing/2014/main" id="{C6DD0C20-2142-460F-BC12-429C2E5064B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60" name="Freeform 86">
                <a:extLst>
                  <a:ext uri="{FF2B5EF4-FFF2-40B4-BE49-F238E27FC236}">
                    <a16:creationId xmlns:a16="http://schemas.microsoft.com/office/drawing/2014/main" id="{EB2EB6F8-364E-425E-970B-54BFE0651F7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8AB7910C-DAEF-4067-8EDA-A859C2FE17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9DE6B58-396C-40E8-AB10-3AABF49B4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8AFE8E6-EC4B-4CC5-A10E-CF8636A653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7538734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8D817D8-603E-4A44-B7EE-404690F616CD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0A439C4-4217-4499-BCB3-5F400345C80E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C4A063-A694-4D66-8DD4-F47721D33F43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3964BAE4-5A7F-4487-B8BD-092B593FE3E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F2C5A1F-3D9D-41CD-BB20-D9972DA28F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C98F995-7E03-4E9A-AE30-AA4155BF721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B9BEF86-D2E3-426D-9EB1-FB4550E0562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3B801C-B158-4343-8593-20148E3627A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58494E7-01AD-4D62-AFFC-D6CF4CBE07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C804B8F-2A4B-4F99-90D6-2A953501731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5" name="Freeform 13">
                <a:extLst>
                  <a:ext uri="{FF2B5EF4-FFF2-40B4-BE49-F238E27FC236}">
                    <a16:creationId xmlns:a16="http://schemas.microsoft.com/office/drawing/2014/main" id="{4C0F4EB9-9531-494D-89F3-AA7F9563474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6" name="Freeform 14">
                <a:extLst>
                  <a:ext uri="{FF2B5EF4-FFF2-40B4-BE49-F238E27FC236}">
                    <a16:creationId xmlns:a16="http://schemas.microsoft.com/office/drawing/2014/main" id="{E3734589-B0D2-4EC1-A45D-8FFD695C3A4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7" name="Freeform 15">
                <a:extLst>
                  <a:ext uri="{FF2B5EF4-FFF2-40B4-BE49-F238E27FC236}">
                    <a16:creationId xmlns:a16="http://schemas.microsoft.com/office/drawing/2014/main" id="{579F71A7-75E0-4811-A5F3-471DBA49EFF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id="{FBEC5DB7-A3EB-4151-A1D9-E845014C129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9" name="Freeform 17">
                <a:extLst>
                  <a:ext uri="{FF2B5EF4-FFF2-40B4-BE49-F238E27FC236}">
                    <a16:creationId xmlns:a16="http://schemas.microsoft.com/office/drawing/2014/main" id="{3B6D047A-0B10-4444-B6FF-FA8776A7EE8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0" name="Freeform 18">
                <a:extLst>
                  <a:ext uri="{FF2B5EF4-FFF2-40B4-BE49-F238E27FC236}">
                    <a16:creationId xmlns:a16="http://schemas.microsoft.com/office/drawing/2014/main" id="{0F58970C-DC49-45C5-9F36-6DCEA7575A5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1" name="Freeform 19">
                <a:extLst>
                  <a:ext uri="{FF2B5EF4-FFF2-40B4-BE49-F238E27FC236}">
                    <a16:creationId xmlns:a16="http://schemas.microsoft.com/office/drawing/2014/main" id="{72764DBA-DB05-4E29-89BC-B2C9BECEE7B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2" name="Freeform 20">
                <a:extLst>
                  <a:ext uri="{FF2B5EF4-FFF2-40B4-BE49-F238E27FC236}">
                    <a16:creationId xmlns:a16="http://schemas.microsoft.com/office/drawing/2014/main" id="{B7707964-2ED4-4CFB-8A77-1B3A0FF6CCB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EB98931-C2C5-413C-B83D-C7F433B1AD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7EE4171-0171-4F29-B533-5A16F58F4F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D78722-4F55-4FD1-91EA-B04EA902B0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1EE5BAE-AD46-446E-B138-ED4CCC8FDD7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7" name="Freeform 25">
                <a:extLst>
                  <a:ext uri="{FF2B5EF4-FFF2-40B4-BE49-F238E27FC236}">
                    <a16:creationId xmlns:a16="http://schemas.microsoft.com/office/drawing/2014/main" id="{8F398C47-CEB6-4A5B-A8DC-1FB483FC1FB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C0443D5-A336-4E47-9302-3008A6CBE04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415124A-8334-485E-A78F-25531B8A63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497DF9D-C5BA-4244-B721-BD60837B9F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1" name="Freeform 29">
                <a:extLst>
                  <a:ext uri="{FF2B5EF4-FFF2-40B4-BE49-F238E27FC236}">
                    <a16:creationId xmlns:a16="http://schemas.microsoft.com/office/drawing/2014/main" id="{4BC68D88-3E6A-4689-A984-DE915506D57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1191EFE2-5AEE-4C5B-B15B-89F775DCFEB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8FC4692-8AC3-4347-B965-AE4B41E7915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4" name="Freeform 32">
                <a:extLst>
                  <a:ext uri="{FF2B5EF4-FFF2-40B4-BE49-F238E27FC236}">
                    <a16:creationId xmlns:a16="http://schemas.microsoft.com/office/drawing/2014/main" id="{9D823201-8A62-4501-8B0C-9EBE1F8A08A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5" name="Freeform 33">
                <a:extLst>
                  <a:ext uri="{FF2B5EF4-FFF2-40B4-BE49-F238E27FC236}">
                    <a16:creationId xmlns:a16="http://schemas.microsoft.com/office/drawing/2014/main" id="{01E002C9-6AFD-4968-B591-28514C3E335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6" name="Freeform 34">
                <a:extLst>
                  <a:ext uri="{FF2B5EF4-FFF2-40B4-BE49-F238E27FC236}">
                    <a16:creationId xmlns:a16="http://schemas.microsoft.com/office/drawing/2014/main" id="{8AF4E1C1-974B-422F-BB6B-4E5BEAA0F73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4FC6B5BB-BC87-46F3-B329-0DD15C6B40D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8" name="Freeform 36">
                <a:extLst>
                  <a:ext uri="{FF2B5EF4-FFF2-40B4-BE49-F238E27FC236}">
                    <a16:creationId xmlns:a16="http://schemas.microsoft.com/office/drawing/2014/main" id="{74D994BB-5F79-44B6-B7FC-C17BEAF9BF4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9" name="Freeform 37">
                <a:extLst>
                  <a:ext uri="{FF2B5EF4-FFF2-40B4-BE49-F238E27FC236}">
                    <a16:creationId xmlns:a16="http://schemas.microsoft.com/office/drawing/2014/main" id="{C49B967D-D7D6-4F99-8CAB-AD783AA71CE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0" name="Freeform 38">
                <a:extLst>
                  <a:ext uri="{FF2B5EF4-FFF2-40B4-BE49-F238E27FC236}">
                    <a16:creationId xmlns:a16="http://schemas.microsoft.com/office/drawing/2014/main" id="{BAF09359-0391-4868-B491-CA147202ED4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1" name="Freeform 39">
                <a:extLst>
                  <a:ext uri="{FF2B5EF4-FFF2-40B4-BE49-F238E27FC236}">
                    <a16:creationId xmlns:a16="http://schemas.microsoft.com/office/drawing/2014/main" id="{9EBE060D-1F48-4919-858E-522F0EB8591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0212001-48AB-412F-A69A-2311910DC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7B2300A-7161-45BF-8B03-6AF6138FFC9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A604208-317B-46F8-A2F5-AD51A46DD03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A30A0A1-5452-4088-A74A-B2D82017524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96C20AA-FFBE-4395-8993-5202118446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5A45C03-CE1F-4715-A8B3-4B5B17DAA5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3403D01-7C3F-4465-90D2-F6D47FBE6E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6013DCD-3BEA-4AB8-8F62-D443F2FFFD6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0" name="Freeform 48">
                <a:extLst>
                  <a:ext uri="{FF2B5EF4-FFF2-40B4-BE49-F238E27FC236}">
                    <a16:creationId xmlns:a16="http://schemas.microsoft.com/office/drawing/2014/main" id="{8C96AB53-9BED-4BDB-8C72-7FB0D63DE99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6B78A9D-1C23-40C1-8998-9B8E5C68F8A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2" name="Freeform 50">
                <a:extLst>
                  <a:ext uri="{FF2B5EF4-FFF2-40B4-BE49-F238E27FC236}">
                    <a16:creationId xmlns:a16="http://schemas.microsoft.com/office/drawing/2014/main" id="{DA3CF29E-A06B-40AB-9479-A4B3B8A86F6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D8F83D1B-C252-4759-AFE7-2D083CB1F2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611DFC0-23F3-45EC-A637-FF237964324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5" name="Freeform 53">
                <a:extLst>
                  <a:ext uri="{FF2B5EF4-FFF2-40B4-BE49-F238E27FC236}">
                    <a16:creationId xmlns:a16="http://schemas.microsoft.com/office/drawing/2014/main" id="{A38393F3-73DB-4FC9-91D8-5981C0ADAE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6" name="Freeform 55">
                <a:extLst>
                  <a:ext uri="{FF2B5EF4-FFF2-40B4-BE49-F238E27FC236}">
                    <a16:creationId xmlns:a16="http://schemas.microsoft.com/office/drawing/2014/main" id="{073AF9DF-BED0-4F69-8C6E-5A80ADDAC1D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7" name="Freeform 59">
                <a:extLst>
                  <a:ext uri="{FF2B5EF4-FFF2-40B4-BE49-F238E27FC236}">
                    <a16:creationId xmlns:a16="http://schemas.microsoft.com/office/drawing/2014/main" id="{4B178CEC-0EC8-46B6-9B4D-B9782C9722D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8" name="Freeform 60">
                <a:extLst>
                  <a:ext uri="{FF2B5EF4-FFF2-40B4-BE49-F238E27FC236}">
                    <a16:creationId xmlns:a16="http://schemas.microsoft.com/office/drawing/2014/main" id="{0E9650D3-4903-42D8-A167-A575745FBAA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41BA46E-3AF8-4045-A2C4-7074F09447C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0" name="Freeform 62">
                <a:extLst>
                  <a:ext uri="{FF2B5EF4-FFF2-40B4-BE49-F238E27FC236}">
                    <a16:creationId xmlns:a16="http://schemas.microsoft.com/office/drawing/2014/main" id="{F5B3DB0E-197B-47DF-AFB2-20B4323250A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E8DE708-D7E6-4E01-81A6-4733BF67677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54CA206C-47B7-43C7-B432-44602290B4D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7A0A2DF5-D070-466D-81D2-FCF849A1EF7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ACB0CF3-A13D-4EDD-84AE-7653E4319EA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9A2A754-79A7-4A73-BE65-28DD460379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2FF6BF3B-67D8-4320-9CE3-07D4AB7F578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7" name="Freeform 69">
                <a:extLst>
                  <a:ext uri="{FF2B5EF4-FFF2-40B4-BE49-F238E27FC236}">
                    <a16:creationId xmlns:a16="http://schemas.microsoft.com/office/drawing/2014/main" id="{3C5E0098-8212-4F15-80B5-6A9398911C3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8" name="Freeform 70">
                <a:extLst>
                  <a:ext uri="{FF2B5EF4-FFF2-40B4-BE49-F238E27FC236}">
                    <a16:creationId xmlns:a16="http://schemas.microsoft.com/office/drawing/2014/main" id="{737E6FAC-C4F6-44CF-BEBA-6F5B7DE15AE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26864B-F815-431E-B21A-CABF4DB7576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0" name="Freeform 72">
                <a:extLst>
                  <a:ext uri="{FF2B5EF4-FFF2-40B4-BE49-F238E27FC236}">
                    <a16:creationId xmlns:a16="http://schemas.microsoft.com/office/drawing/2014/main" id="{8CDC0440-B469-4778-BAD8-D6C3DC1B4A6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1" name="Freeform 73">
                <a:extLst>
                  <a:ext uri="{FF2B5EF4-FFF2-40B4-BE49-F238E27FC236}">
                    <a16:creationId xmlns:a16="http://schemas.microsoft.com/office/drawing/2014/main" id="{6CBCE1F9-6A58-4039-B08F-73031C87E74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9564FD5-D7FB-4200-AED3-285CF82FDD6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3" name="Freeform 75">
                <a:extLst>
                  <a:ext uri="{FF2B5EF4-FFF2-40B4-BE49-F238E27FC236}">
                    <a16:creationId xmlns:a16="http://schemas.microsoft.com/office/drawing/2014/main" id="{5AECBEF0-CDD4-4C61-A0BB-B510CA37561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DEA1F47-9F18-448D-BCE1-1A054234E01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5" name="Freeform 80">
                <a:extLst>
                  <a:ext uri="{FF2B5EF4-FFF2-40B4-BE49-F238E27FC236}">
                    <a16:creationId xmlns:a16="http://schemas.microsoft.com/office/drawing/2014/main" id="{850E36A0-7759-4486-B25B-C15D1BB99E4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CBF7C1B-E083-4B6C-AB09-D5C3E96AC2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7" name="Freeform 83">
                <a:extLst>
                  <a:ext uri="{FF2B5EF4-FFF2-40B4-BE49-F238E27FC236}">
                    <a16:creationId xmlns:a16="http://schemas.microsoft.com/office/drawing/2014/main" id="{868716F6-EFCD-4D42-A48D-6697FB1B0E0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8" name="Freeform 84">
                <a:extLst>
                  <a:ext uri="{FF2B5EF4-FFF2-40B4-BE49-F238E27FC236}">
                    <a16:creationId xmlns:a16="http://schemas.microsoft.com/office/drawing/2014/main" id="{21A0B47B-12E6-4639-BB54-D4F3D686273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9" name="Freeform 85">
                <a:extLst>
                  <a:ext uri="{FF2B5EF4-FFF2-40B4-BE49-F238E27FC236}">
                    <a16:creationId xmlns:a16="http://schemas.microsoft.com/office/drawing/2014/main" id="{D5AF0F13-D186-4983-98BB-A8BE0427225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60" name="Freeform 86">
                <a:extLst>
                  <a:ext uri="{FF2B5EF4-FFF2-40B4-BE49-F238E27FC236}">
                    <a16:creationId xmlns:a16="http://schemas.microsoft.com/office/drawing/2014/main" id="{02027BB4-DFF4-4C2F-9B48-BE1D15BEAEE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0D8DF18-1227-4F2E-A3FA-A2B1C16209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DBD4002-8742-42D1-9A0C-9A369C19E2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A00F977-BA3B-4835-A326-66DAEBD1DF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872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7ECB1-060F-43F0-9654-A66550FD91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6570">
            <a:off x="7102309" y="3707357"/>
            <a:ext cx="1934004" cy="1286705"/>
          </a:xfrm>
          <a:prstGeom prst="rect">
            <a:avLst/>
          </a:prstGeom>
          <a:scene3d>
            <a:camera prst="perspectiveHeroicExtremeRightFacing" fov="5100000">
              <a:rot lat="20633815" lon="19850160" rev="1082791"/>
            </a:camera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val="2389382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817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DC352D84-8CD7-48EA-B827-9AC031C743F1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C419209-17EB-4DEA-B74A-CD4441E28F25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7E44E5D-0297-4B27-A57E-1E1448766601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51512E05-962C-42A0-901D-95E142D87A3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F2562EA-CEF2-4732-830D-610C09CD2DA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A63D61E-8DA2-4729-B640-1794A57491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CD83D69-47EC-4E75-8BAF-BE394EFC78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903A8FB-D0D0-4ADE-B1D6-4CADEC5D7D8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A8FAD4B-51B6-44EB-BC0B-D5D35F90E8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78432CD-E177-4818-85CE-A0B24D43C1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74CBD0A-32A7-4F80-8727-4DDC9B3BD96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3F2752C7-0E47-424B-9082-BA626C4867E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7B0B83B5-C72C-474F-8569-D8A6410516F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68F4AB2-8B3E-4A11-94CC-4A321E8D1EE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7430BBCB-2E72-4DA3-9D75-C28DCC5ADCA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C3AC30AA-3406-4754-B69E-7560A5525A2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7DDEEC5C-39B5-4FCB-B56C-AC78A81AC5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ABB83F7E-7160-49A4-890A-674FD9DD94B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136C9D0E-6010-41BA-91F7-839F437ABA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2D67662-75C3-47A1-8909-4C548466198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A4D4250-EDA7-4A72-A559-EE2D5C854D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ACC78AF-D0C0-4AE1-8EAA-674CF9B5754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E3757448-C02D-4E65-B17A-CD28BCEB7DC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3532E96-C6CE-4B42-9BB3-13B1FD6206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4388A6B-570C-42CD-AAFB-6AB27D7F58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02E4807-C059-4852-9AFF-8E687C28740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6A1CF96C-6C43-4B2A-B6B0-A53C5625198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20CB881-23BD-4C69-B83E-41A6B6367A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E7E4793-8657-4374-920C-617E3603B6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63397122-5D8E-4B0B-9B0F-299AF5765F4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A4EC8D-DDF8-478E-ACB7-6598A575AB2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46882F79-F2A4-4BD5-8657-8CBB5834A9B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6" name="Freeform 35">
                <a:extLst>
                  <a:ext uri="{FF2B5EF4-FFF2-40B4-BE49-F238E27FC236}">
                    <a16:creationId xmlns:a16="http://schemas.microsoft.com/office/drawing/2014/main" id="{1794560F-C1B5-409B-AB00-C0FF121F6DF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7" name="Freeform 36">
                <a:extLst>
                  <a:ext uri="{FF2B5EF4-FFF2-40B4-BE49-F238E27FC236}">
                    <a16:creationId xmlns:a16="http://schemas.microsoft.com/office/drawing/2014/main" id="{61FEC112-C04A-4F59-B583-68F545A2A94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6C6B047B-E455-4653-8FEA-B57D72BE9E0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0871CCB6-0E69-4051-82AF-D408F8E4B84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0" name="Freeform 39">
                <a:extLst>
                  <a:ext uri="{FF2B5EF4-FFF2-40B4-BE49-F238E27FC236}">
                    <a16:creationId xmlns:a16="http://schemas.microsoft.com/office/drawing/2014/main" id="{F8B661D5-7AEF-4DBE-A3C8-83117B648AA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1B2E2CF-9F48-46BE-B4A5-55E082CF025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787C3FF-D14C-4BFB-BD4B-441756BB80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F018551-F9E9-40B1-A008-1BC4E3F44C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3EE294D-D728-49C1-BAC5-9FB7F002358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4257021-F968-431B-AB01-34B77FB5325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A1EB780-1805-47D9-8CAA-9EBFAF1D84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310C791-3B72-4F76-B2CC-18CB0FF3082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B728B92-55DA-405F-8A4F-685597F326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9" name="Freeform 48">
                <a:extLst>
                  <a:ext uri="{FF2B5EF4-FFF2-40B4-BE49-F238E27FC236}">
                    <a16:creationId xmlns:a16="http://schemas.microsoft.com/office/drawing/2014/main" id="{8E0239F7-C910-44D0-B9E3-7A0F96F2DAD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6AB3FDD-4050-49FF-8E09-41D08BA036D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1" name="Freeform 50">
                <a:extLst>
                  <a:ext uri="{FF2B5EF4-FFF2-40B4-BE49-F238E27FC236}">
                    <a16:creationId xmlns:a16="http://schemas.microsoft.com/office/drawing/2014/main" id="{097A098E-8DE5-4925-8281-BB9E6D5119E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29C881AF-8A73-4B6F-BF45-11A0AEB5EB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1A9C3FD9-9393-4E51-975A-207F3EE83E4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4" name="Freeform 53">
                <a:extLst>
                  <a:ext uri="{FF2B5EF4-FFF2-40B4-BE49-F238E27FC236}">
                    <a16:creationId xmlns:a16="http://schemas.microsoft.com/office/drawing/2014/main" id="{392AEE0E-8316-4751-A800-01085D95B95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5" name="Freeform 55">
                <a:extLst>
                  <a:ext uri="{FF2B5EF4-FFF2-40B4-BE49-F238E27FC236}">
                    <a16:creationId xmlns:a16="http://schemas.microsoft.com/office/drawing/2014/main" id="{C6223D5E-7C88-4F18-9CCA-8627949C059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6" name="Freeform 59">
                <a:extLst>
                  <a:ext uri="{FF2B5EF4-FFF2-40B4-BE49-F238E27FC236}">
                    <a16:creationId xmlns:a16="http://schemas.microsoft.com/office/drawing/2014/main" id="{F860C23C-A04A-445F-83E8-F78400408E5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7" name="Freeform 60">
                <a:extLst>
                  <a:ext uri="{FF2B5EF4-FFF2-40B4-BE49-F238E27FC236}">
                    <a16:creationId xmlns:a16="http://schemas.microsoft.com/office/drawing/2014/main" id="{B7454937-F226-4127-86E9-B8289E7CEE1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2B04A57B-C1AD-4866-A091-F41D5C5D53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9" name="Freeform 62">
                <a:extLst>
                  <a:ext uri="{FF2B5EF4-FFF2-40B4-BE49-F238E27FC236}">
                    <a16:creationId xmlns:a16="http://schemas.microsoft.com/office/drawing/2014/main" id="{66CA1506-2828-498B-BDCF-5EECF74F6B0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3CD89B5-1060-427B-8A4A-62EB7E0FD07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1" name="Freeform 64">
                <a:extLst>
                  <a:ext uri="{FF2B5EF4-FFF2-40B4-BE49-F238E27FC236}">
                    <a16:creationId xmlns:a16="http://schemas.microsoft.com/office/drawing/2014/main" id="{7AEE98D0-B305-47FA-9C23-85459E3402A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2" name="Freeform 65">
                <a:extLst>
                  <a:ext uri="{FF2B5EF4-FFF2-40B4-BE49-F238E27FC236}">
                    <a16:creationId xmlns:a16="http://schemas.microsoft.com/office/drawing/2014/main" id="{13BFA771-D7F1-4FE5-9FEE-D1FF9CA2114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E61A8F6-C4FC-4175-BE3E-B7E5DB20229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090C396-50A8-4958-8A95-4BD87042FF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5" name="Freeform 68">
                <a:extLst>
                  <a:ext uri="{FF2B5EF4-FFF2-40B4-BE49-F238E27FC236}">
                    <a16:creationId xmlns:a16="http://schemas.microsoft.com/office/drawing/2014/main" id="{EF081CBD-51F1-42B6-8CC8-B79B29EE3A9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6" name="Freeform 69">
                <a:extLst>
                  <a:ext uri="{FF2B5EF4-FFF2-40B4-BE49-F238E27FC236}">
                    <a16:creationId xmlns:a16="http://schemas.microsoft.com/office/drawing/2014/main" id="{9D93D0F1-147A-4C24-86BF-7E39EE2B409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A46F88DD-DC58-4980-B110-0F31DFDA749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7791E67-03D9-4553-BC26-3015B6C7405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9" name="Freeform 72">
                <a:extLst>
                  <a:ext uri="{FF2B5EF4-FFF2-40B4-BE49-F238E27FC236}">
                    <a16:creationId xmlns:a16="http://schemas.microsoft.com/office/drawing/2014/main" id="{58274EBA-DE25-4623-B657-78E6E62FE0B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0" name="Freeform 73">
                <a:extLst>
                  <a:ext uri="{FF2B5EF4-FFF2-40B4-BE49-F238E27FC236}">
                    <a16:creationId xmlns:a16="http://schemas.microsoft.com/office/drawing/2014/main" id="{DEB9FE36-FA08-4FB3-A49D-6F7B57AEC15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3F3B70EC-4488-476B-8434-424F19C9FA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2" name="Freeform 75">
                <a:extLst>
                  <a:ext uri="{FF2B5EF4-FFF2-40B4-BE49-F238E27FC236}">
                    <a16:creationId xmlns:a16="http://schemas.microsoft.com/office/drawing/2014/main" id="{893CB9C3-89D7-4418-A207-E997283CC2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3C55455F-91F7-4E24-B3C6-029AAEE5D94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4" name="Freeform 80">
                <a:extLst>
                  <a:ext uri="{FF2B5EF4-FFF2-40B4-BE49-F238E27FC236}">
                    <a16:creationId xmlns:a16="http://schemas.microsoft.com/office/drawing/2014/main" id="{732AC7AA-4EB4-4F49-9711-DDCC31051BE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890C29C-7F11-4A63-8F78-4BA22098F61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6" name="Freeform 83">
                <a:extLst>
                  <a:ext uri="{FF2B5EF4-FFF2-40B4-BE49-F238E27FC236}">
                    <a16:creationId xmlns:a16="http://schemas.microsoft.com/office/drawing/2014/main" id="{43577BF1-C08E-4F40-8BD2-3C06BAB57E8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7" name="Freeform 84">
                <a:extLst>
                  <a:ext uri="{FF2B5EF4-FFF2-40B4-BE49-F238E27FC236}">
                    <a16:creationId xmlns:a16="http://schemas.microsoft.com/office/drawing/2014/main" id="{4AD73CBF-2CCF-4AE6-9D14-D97F441DE67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8" name="Freeform 85">
                <a:extLst>
                  <a:ext uri="{FF2B5EF4-FFF2-40B4-BE49-F238E27FC236}">
                    <a16:creationId xmlns:a16="http://schemas.microsoft.com/office/drawing/2014/main" id="{215816CE-1A21-435E-A546-CC1F2CB024D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9" name="Freeform 86">
                <a:extLst>
                  <a:ext uri="{FF2B5EF4-FFF2-40B4-BE49-F238E27FC236}">
                    <a16:creationId xmlns:a16="http://schemas.microsoft.com/office/drawing/2014/main" id="{86EDEA47-6848-44D0-84A6-311F2F91113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D7D1709-8019-48B3-B6FF-2C939B5ECB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71E3DA3-7334-4AF0-A322-0DC724A1FF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2053168-8CE5-415B-8EBA-776EA0D51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19849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57332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71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solidFill>
                  <a:schemeClr val="bg1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82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20574334"/>
      </p:ext>
    </p:extLst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E0AC-4F32-44D5-9EBF-09E2D3435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35F9D-F14F-4E94-8BF6-7A235B935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5F0F1-04B0-4C7D-BE42-5D121A8A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FC3B2-7427-45B9-9716-09A51B99EE46}" type="datetime1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6A4EF-B2EA-4468-89FF-BB7F83F3D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BCDB2-DA66-461D-9F12-23059F22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E8F1A-484E-4129-8E58-D729B7C56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8512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2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7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852362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07" indent="0"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10149319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479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825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59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1351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2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24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6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784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57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9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2015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2536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 slide">
    <p:bg>
      <p:bgPr>
        <a:solidFill>
          <a:srgbClr val="003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7212C-1D3E-5B4A-AAF5-CA96ECB446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0400" y="0"/>
            <a:ext cx="51815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4FF17B-32FB-194D-9F80-B9408091A3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602" y="3592778"/>
            <a:ext cx="898795" cy="456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85256-EB1E-CE4E-9052-319AF27C8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917" y="4275955"/>
            <a:ext cx="3086911" cy="26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2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25E4DB-85EC-4C86-9AA0-FC1BD5F812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208" y="1570863"/>
            <a:ext cx="5197584" cy="37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0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317D9-DED5-46FF-B275-B2DB7FC09E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208" y="1570863"/>
            <a:ext cx="5197584" cy="37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6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3B8AD8-E296-4E64-ADD0-A70C30EFB4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208" y="1570863"/>
            <a:ext cx="5197584" cy="37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5237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8628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6610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0383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8615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311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573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3635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33473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26579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28905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B72F22-3A6F-4A20-977A-AB974F404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7593" y="4358705"/>
            <a:ext cx="2671795" cy="191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54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8093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67169-3BFF-48F2-957F-8A78DE6695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7593" y="4358705"/>
            <a:ext cx="2671795" cy="191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7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912694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9AA58-93DB-418F-B77A-2B50F65D3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7593" y="4358705"/>
            <a:ext cx="2671795" cy="191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0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668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624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1412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41981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214605"/>
            <a:ext cx="11612207" cy="80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9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F8BB29DD-44A4-4426-B422-46C47C0E1EE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8491" y="1541411"/>
            <a:ext cx="2865892" cy="23162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029" lvl="0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/>
              <a:t>Retention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9">
            <a:extLst>
              <a:ext uri="{FF2B5EF4-FFF2-40B4-BE49-F238E27FC236}">
                <a16:creationId xmlns:a16="http://schemas.microsoft.com/office/drawing/2014/main" id="{46068081-8972-40A8-A424-E4F40D35A68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859485" y="1541411"/>
            <a:ext cx="2865892" cy="23162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029" lvl="0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/>
              <a:t>Satisfaction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9">
            <a:extLst>
              <a:ext uri="{FF2B5EF4-FFF2-40B4-BE49-F238E27FC236}">
                <a16:creationId xmlns:a16="http://schemas.microsoft.com/office/drawing/2014/main" id="{0007AE31-B4E1-4AE3-BB80-FE5169E9A5A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40377" y="1541411"/>
            <a:ext cx="2865892" cy="23162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029" lvl="0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/>
              <a:t>Adoption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9">
            <a:extLst>
              <a:ext uri="{FF2B5EF4-FFF2-40B4-BE49-F238E27FC236}">
                <a16:creationId xmlns:a16="http://schemas.microsoft.com/office/drawing/2014/main" id="{38095733-32A6-4AEE-8ACA-18B6D1A83C1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538549" y="4280257"/>
            <a:ext cx="2865892" cy="23162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029" lvl="0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/>
              <a:t>Engagement (breadth)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9">
            <a:extLst>
              <a:ext uri="{FF2B5EF4-FFF2-40B4-BE49-F238E27FC236}">
                <a16:creationId xmlns:a16="http://schemas.microsoft.com/office/drawing/2014/main" id="{D2101B65-9CE7-4065-9157-478E75333AC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79919" y="4280257"/>
            <a:ext cx="2865892" cy="23162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029" lvl="0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/>
              <a:t>Engagement (depth)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452363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214605"/>
            <a:ext cx="11612207" cy="80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9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016599"/>
            <a:ext cx="11612206" cy="533975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>
            <a:lvl1pPr marL="228029" indent="-228029">
              <a:buFont typeface="Wingdings" charset="2"/>
              <a:buChar char="§"/>
              <a:defRPr sz="179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4086" indent="-228029">
              <a:buFont typeface="Wingdings" charset="2"/>
              <a:buChar char="ü"/>
              <a:defRPr sz="179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0143" indent="-228029">
              <a:buFont typeface="Courier New" charset="0"/>
              <a:buChar char="o"/>
              <a:defRPr sz="179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596200" indent="-228029">
              <a:buFont typeface="Wingdings" charset="2"/>
              <a:buChar char="Ø"/>
              <a:defRPr sz="179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2257" indent="-228029">
              <a:buFont typeface="Wingdings" charset="2"/>
              <a:buChar char="v"/>
              <a:defRPr sz="179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r" defTabSz="9121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5D54C-0D7A-4FF7-AF7B-57BAE1C99EB4}" type="slidenum">
              <a:rPr kumimoji="0" lang="en-US" sz="1197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21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97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21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AND DEVICES GROUP</a:t>
            </a:r>
          </a:p>
        </p:txBody>
      </p:sp>
    </p:spTree>
    <p:extLst>
      <p:ext uri="{BB962C8B-B14F-4D97-AF65-F5344CB8AC3E}">
        <p14:creationId xmlns:p14="http://schemas.microsoft.com/office/powerpoint/2010/main" val="15725281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56" y="77140"/>
            <a:ext cx="11576243" cy="892525"/>
          </a:xfrm>
        </p:spPr>
        <p:txBody>
          <a:bodyPr/>
          <a:lstStyle>
            <a:lvl1pPr>
              <a:defRPr sz="3200" b="0" spc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10956" y="6293920"/>
            <a:ext cx="11576243" cy="2256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here to insert source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11150" y="1070067"/>
            <a:ext cx="11576050" cy="5152871"/>
          </a:xfrm>
          <a:prstGeom prst="rect">
            <a:avLst/>
          </a:prstGeom>
        </p:spPr>
        <p:txBody>
          <a:bodyPr/>
          <a:lstStyle>
            <a:lvl1pPr marL="225425" indent="-225425"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63550" indent="-238125">
              <a:buFont typeface="Wingdings" panose="05000000000000000000" pitchFamily="2" charset="2"/>
              <a:buChar char="ü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688975" indent="-225425">
              <a:buFont typeface="Courier New" panose="02070309020205020404" pitchFamily="49" charset="0"/>
              <a:buChar char="o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 marL="914400" indent="-225425">
              <a:buFont typeface="Wingdings" panose="05000000000000000000" pitchFamily="2" charset="2"/>
              <a:buChar char="Ø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 marL="1139825" indent="-225425">
              <a:buFont typeface="Wingdings" panose="05000000000000000000" pitchFamily="2" charset="2"/>
              <a:buChar char="v"/>
              <a:tabLst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82537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69240" y="289511"/>
            <a:ext cx="11493678" cy="794064"/>
          </a:xfrm>
        </p:spPr>
        <p:txBody>
          <a:bodyPr/>
          <a:lstStyle>
            <a:lvl1pPr marL="0" indent="0"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Header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78716382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2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02414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9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4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2"/>
            <a:ext cx="896425" cy="1911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49662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526CAB38-C067-42AB-B30D-0B60633D9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b="-1"/>
          <a:stretch/>
        </p:blipFill>
        <p:spPr>
          <a:xfrm>
            <a:off x="1766" y="0"/>
            <a:ext cx="1218846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9DE887-6B72-4CA7-9C1C-CD555B5F7493}"/>
              </a:ext>
            </a:extLst>
          </p:cNvPr>
          <p:cNvSpPr/>
          <p:nvPr userDrawn="1"/>
        </p:nvSpPr>
        <p:spPr bwMode="auto">
          <a:xfrm>
            <a:off x="1" y="0"/>
            <a:ext cx="726256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71F07-3FF3-4902-A108-DE5C884EF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2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1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accent1"/>
                </a:solidFill>
                <a:latin typeface="+mj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023361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3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7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310707185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6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3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52322866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9238896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2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00663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2135538"/>
            <a:ext cx="3634002" cy="2583814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7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115598057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2145843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5" y="2145843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7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37984937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7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6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3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4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778106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7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1" y="1590387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4" y="1590387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7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6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4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1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145124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7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343756783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1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4756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1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89034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1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6578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601883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4" y="437139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42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1" y="437142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65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923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38939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30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8296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7867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482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8374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799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823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6658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701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6074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203.xml"/><Relationship Id="rId1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193.xml"/><Relationship Id="rId21" Type="http://schemas.openxmlformats.org/officeDocument/2006/relationships/theme" Target="../theme/theme10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92.xml"/><Relationship Id="rId16" Type="http://schemas.openxmlformats.org/officeDocument/2006/relationships/slideLayout" Target="../slideLayouts/slideLayout206.xml"/><Relationship Id="rId20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205.xml"/><Relationship Id="rId23" Type="http://schemas.openxmlformats.org/officeDocument/2006/relationships/image" Target="../media/image40.png"/><Relationship Id="rId10" Type="http://schemas.openxmlformats.org/officeDocument/2006/relationships/slideLayout" Target="../slideLayouts/slideLayout200.xml"/><Relationship Id="rId19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4.xml"/><Relationship Id="rId22" Type="http://schemas.openxmlformats.org/officeDocument/2006/relationships/image" Target="../media/image22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23.xml"/><Relationship Id="rId18" Type="http://schemas.openxmlformats.org/officeDocument/2006/relationships/slideLayout" Target="../slideLayouts/slideLayout228.xml"/><Relationship Id="rId26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13.xml"/><Relationship Id="rId21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17" Type="http://schemas.openxmlformats.org/officeDocument/2006/relationships/slideLayout" Target="../slideLayouts/slideLayout227.xml"/><Relationship Id="rId25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12.xml"/><Relationship Id="rId16" Type="http://schemas.openxmlformats.org/officeDocument/2006/relationships/slideLayout" Target="../slideLayouts/slideLayout226.xml"/><Relationship Id="rId20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24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15.xml"/><Relationship Id="rId15" Type="http://schemas.openxmlformats.org/officeDocument/2006/relationships/slideLayout" Target="../slideLayouts/slideLayout225.xml"/><Relationship Id="rId23" Type="http://schemas.openxmlformats.org/officeDocument/2006/relationships/slideLayout" Target="../slideLayouts/slideLayout23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220.xml"/><Relationship Id="rId19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24.xml"/><Relationship Id="rId22" Type="http://schemas.openxmlformats.org/officeDocument/2006/relationships/slideLayout" Target="../slideLayouts/slideLayout232.xml"/><Relationship Id="rId27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slideLayout" Target="../slideLayouts/slideLayout249.xml"/><Relationship Id="rId18" Type="http://schemas.openxmlformats.org/officeDocument/2006/relationships/slideLayout" Target="../slideLayouts/slideLayout254.xml"/><Relationship Id="rId3" Type="http://schemas.openxmlformats.org/officeDocument/2006/relationships/slideLayout" Target="../slideLayouts/slideLayout239.xml"/><Relationship Id="rId21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43.xml"/><Relationship Id="rId12" Type="http://schemas.openxmlformats.org/officeDocument/2006/relationships/slideLayout" Target="../slideLayouts/slideLayout248.xml"/><Relationship Id="rId17" Type="http://schemas.openxmlformats.org/officeDocument/2006/relationships/slideLayout" Target="../slideLayouts/slideLayout253.xml"/><Relationship Id="rId2" Type="http://schemas.openxmlformats.org/officeDocument/2006/relationships/slideLayout" Target="../slideLayouts/slideLayout238.xml"/><Relationship Id="rId16" Type="http://schemas.openxmlformats.org/officeDocument/2006/relationships/slideLayout" Target="../slideLayouts/slideLayout252.xml"/><Relationship Id="rId20" Type="http://schemas.openxmlformats.org/officeDocument/2006/relationships/slideLayout" Target="../slideLayouts/slideLayout256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51.xml"/><Relationship Id="rId23" Type="http://schemas.openxmlformats.org/officeDocument/2006/relationships/image" Target="../media/image22.emf"/><Relationship Id="rId10" Type="http://schemas.openxmlformats.org/officeDocument/2006/relationships/slideLayout" Target="../slideLayouts/slideLayout246.xml"/><Relationship Id="rId19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Relationship Id="rId14" Type="http://schemas.openxmlformats.org/officeDocument/2006/relationships/slideLayout" Target="../slideLayouts/slideLayout250.xml"/><Relationship Id="rId22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image" Target="../media/image23.png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image" Target="../media/image22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53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image" Target="../media/image22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1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73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17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86.xml"/><Relationship Id="rId20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5" Type="http://schemas.openxmlformats.org/officeDocument/2006/relationships/slideLayout" Target="../slideLayouts/slideLayout185.xml"/><Relationship Id="rId23" Type="http://schemas.openxmlformats.org/officeDocument/2006/relationships/image" Target="../media/image36.png"/><Relationship Id="rId10" Type="http://schemas.openxmlformats.org/officeDocument/2006/relationships/slideLayout" Target="../slideLayouts/slideLayout180.xml"/><Relationship Id="rId19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Relationship Id="rId22" Type="http://schemas.openxmlformats.org/officeDocument/2006/relationships/image" Target="../media/image2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6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866618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7021" y="3012080"/>
            <a:ext cx="6858623" cy="8332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5A86E2-DC9B-4CB0-9A0D-6F18FD22340B}"/>
              </a:ext>
            </a:extLst>
          </p:cNvPr>
          <p:cNvGrpSpPr/>
          <p:nvPr userDrawn="1"/>
        </p:nvGrpSpPr>
        <p:grpSpPr>
          <a:xfrm>
            <a:off x="12245886" y="2"/>
            <a:ext cx="391204" cy="6858001"/>
            <a:chOff x="12930471" y="246575"/>
            <a:chExt cx="384981" cy="67479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66C9DB-A981-45BC-B811-A6F95811A8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941010" y="3620084"/>
              <a:ext cx="6363903" cy="38498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F47187D-ECA7-40DA-AAE3-7CBF2C6E67B2}"/>
                </a:ext>
              </a:extLst>
            </p:cNvPr>
            <p:cNvSpPr/>
            <p:nvPr userDrawn="1"/>
          </p:nvSpPr>
          <p:spPr bwMode="auto">
            <a:xfrm>
              <a:off x="12930471" y="246575"/>
              <a:ext cx="384981" cy="384048"/>
            </a:xfrm>
            <a:prstGeom prst="rect">
              <a:avLst/>
            </a:prstGeom>
            <a:solidFill>
              <a:srgbClr val="F3F3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27432" tIns="45720" rIns="27432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92" b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94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R243 G243 B243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60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4" r:id="rId1"/>
    <p:sldLayoutId id="2147484925" r:id="rId2"/>
    <p:sldLayoutId id="2147484926" r:id="rId3"/>
    <p:sldLayoutId id="2147484927" r:id="rId4"/>
    <p:sldLayoutId id="2147484928" r:id="rId5"/>
    <p:sldLayoutId id="2147484929" r:id="rId6"/>
    <p:sldLayoutId id="2147484930" r:id="rId7"/>
    <p:sldLayoutId id="2147484931" r:id="rId8"/>
    <p:sldLayoutId id="2147484932" r:id="rId9"/>
    <p:sldLayoutId id="2147484933" r:id="rId10"/>
    <p:sldLayoutId id="2147484934" r:id="rId11"/>
    <p:sldLayoutId id="2147484935" r:id="rId12"/>
    <p:sldLayoutId id="2147484936" r:id="rId13"/>
    <p:sldLayoutId id="2147484937" r:id="rId14"/>
    <p:sldLayoutId id="2147484938" r:id="rId15"/>
    <p:sldLayoutId id="2147484939" r:id="rId16"/>
    <p:sldLayoutId id="2147484940" r:id="rId17"/>
    <p:sldLayoutId id="2147484941" r:id="rId18"/>
    <p:sldLayoutId id="2147484942" r:id="rId19"/>
    <p:sldLayoutId id="2147484943" r:id="rId20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136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7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7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7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565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123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59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6" r:id="rId1"/>
    <p:sldLayoutId id="2147484947" r:id="rId2"/>
    <p:sldLayoutId id="2147484948" r:id="rId3"/>
    <p:sldLayoutId id="2147484949" r:id="rId4"/>
    <p:sldLayoutId id="2147484950" r:id="rId5"/>
    <p:sldLayoutId id="2147484951" r:id="rId6"/>
    <p:sldLayoutId id="2147484952" r:id="rId7"/>
    <p:sldLayoutId id="2147484953" r:id="rId8"/>
    <p:sldLayoutId id="2147484954" r:id="rId9"/>
    <p:sldLayoutId id="2147484955" r:id="rId10"/>
    <p:sldLayoutId id="2147484956" r:id="rId11"/>
    <p:sldLayoutId id="2147484957" r:id="rId12"/>
    <p:sldLayoutId id="2147484958" r:id="rId13"/>
    <p:sldLayoutId id="2147484959" r:id="rId14"/>
    <p:sldLayoutId id="2147484960" r:id="rId15"/>
    <p:sldLayoutId id="2147484961" r:id="rId16"/>
    <p:sldLayoutId id="2147484962" r:id="rId17"/>
    <p:sldLayoutId id="2147484963" r:id="rId18"/>
    <p:sldLayoutId id="2147484964" r:id="rId19"/>
    <p:sldLayoutId id="2147484965" r:id="rId20"/>
    <p:sldLayoutId id="2147484966" r:id="rId21"/>
    <p:sldLayoutId id="2147484967" r:id="rId22"/>
    <p:sldLayoutId id="2147484968" r:id="rId23"/>
    <p:sldLayoutId id="2147484969" r:id="rId24"/>
    <p:sldLayoutId id="2147484970" r:id="rId25"/>
    <p:sldLayoutId id="2147484975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8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4" r:id="rId1"/>
    <p:sldLayoutId id="2147484985" r:id="rId2"/>
    <p:sldLayoutId id="2147484986" r:id="rId3"/>
    <p:sldLayoutId id="2147484987" r:id="rId4"/>
    <p:sldLayoutId id="2147484988" r:id="rId5"/>
    <p:sldLayoutId id="2147484989" r:id="rId6"/>
    <p:sldLayoutId id="2147484990" r:id="rId7"/>
    <p:sldLayoutId id="2147484991" r:id="rId8"/>
    <p:sldLayoutId id="2147484992" r:id="rId9"/>
    <p:sldLayoutId id="2147484993" r:id="rId10"/>
    <p:sldLayoutId id="2147484994" r:id="rId11"/>
    <p:sldLayoutId id="2147484995" r:id="rId12"/>
    <p:sldLayoutId id="2147484996" r:id="rId13"/>
    <p:sldLayoutId id="2147484997" r:id="rId14"/>
    <p:sldLayoutId id="2147484998" r:id="rId15"/>
    <p:sldLayoutId id="2147484999" r:id="rId16"/>
    <p:sldLayoutId id="2147485000" r:id="rId17"/>
    <p:sldLayoutId id="2147485001" r:id="rId18"/>
    <p:sldLayoutId id="2147485003" r:id="rId19"/>
    <p:sldLayoutId id="2147485005" r:id="rId20"/>
    <p:sldLayoutId id="2147485006" r:id="rId21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982" r:id="rId19"/>
    <p:sldLayoutId id="2147485009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60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4" r:id="rId1"/>
    <p:sldLayoutId id="2147484755" r:id="rId2"/>
    <p:sldLayoutId id="2147484756" r:id="rId3"/>
    <p:sldLayoutId id="2147484757" r:id="rId4"/>
    <p:sldLayoutId id="2147484758" r:id="rId5"/>
    <p:sldLayoutId id="2147484759" r:id="rId6"/>
    <p:sldLayoutId id="2147484760" r:id="rId7"/>
    <p:sldLayoutId id="2147484761" r:id="rId8"/>
    <p:sldLayoutId id="2147484762" r:id="rId9"/>
    <p:sldLayoutId id="2147484763" r:id="rId10"/>
    <p:sldLayoutId id="2147484764" r:id="rId11"/>
    <p:sldLayoutId id="2147484765" r:id="rId12"/>
    <p:sldLayoutId id="2147484766" r:id="rId13"/>
    <p:sldLayoutId id="2147484767" r:id="rId14"/>
    <p:sldLayoutId id="2147484768" r:id="rId15"/>
    <p:sldLayoutId id="2147484769" r:id="rId16"/>
    <p:sldLayoutId id="2147484770" r:id="rId17"/>
    <p:sldLayoutId id="2147484771" r:id="rId18"/>
    <p:sldLayoutId id="2147484772" r:id="rId19"/>
    <p:sldLayoutId id="2147484773" r:id="rId20"/>
    <p:sldLayoutId id="2147484774" r:id="rId21"/>
    <p:sldLayoutId id="2147484775" r:id="rId22"/>
    <p:sldLayoutId id="2147484776" r:id="rId23"/>
    <p:sldLayoutId id="2147484777" r:id="rId24"/>
    <p:sldLayoutId id="2147484778" r:id="rId25"/>
    <p:sldLayoutId id="2147484779" r:id="rId26"/>
    <p:sldLayoutId id="2147484780" r:id="rId27"/>
    <p:sldLayoutId id="2147484781" r:id="rId28"/>
    <p:sldLayoutId id="2147484782" r:id="rId29"/>
    <p:sldLayoutId id="2147484783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6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7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7020" y="3012080"/>
            <a:ext cx="6858623" cy="8332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5A86E2-DC9B-4CB0-9A0D-6F18FD22340B}"/>
              </a:ext>
            </a:extLst>
          </p:cNvPr>
          <p:cNvGrpSpPr/>
          <p:nvPr userDrawn="1"/>
        </p:nvGrpSpPr>
        <p:grpSpPr>
          <a:xfrm>
            <a:off x="12245886" y="1"/>
            <a:ext cx="391204" cy="6858001"/>
            <a:chOff x="12930471" y="246575"/>
            <a:chExt cx="384981" cy="67479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66C9DB-A981-45BC-B811-A6F95811A8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9941010" y="3620084"/>
              <a:ext cx="6363903" cy="38498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F47187D-ECA7-40DA-AAE3-7CBF2C6E67B2}"/>
                </a:ext>
              </a:extLst>
            </p:cNvPr>
            <p:cNvSpPr/>
            <p:nvPr userDrawn="1"/>
          </p:nvSpPr>
          <p:spPr bwMode="auto">
            <a:xfrm>
              <a:off x="12930471" y="246575"/>
              <a:ext cx="384981" cy="384048"/>
            </a:xfrm>
            <a:prstGeom prst="rect">
              <a:avLst/>
            </a:prstGeom>
            <a:solidFill>
              <a:srgbClr val="F3F3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27432" tIns="45720" rIns="27432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92" b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94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R243 G243 B243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728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6" r:id="rId1"/>
    <p:sldLayoutId id="2147484787" r:id="rId2"/>
    <p:sldLayoutId id="2147484788" r:id="rId3"/>
    <p:sldLayoutId id="2147484789" r:id="rId4"/>
    <p:sldLayoutId id="2147484790" r:id="rId5"/>
    <p:sldLayoutId id="2147484791" r:id="rId6"/>
    <p:sldLayoutId id="2147484792" r:id="rId7"/>
    <p:sldLayoutId id="2147484793" r:id="rId8"/>
    <p:sldLayoutId id="2147484794" r:id="rId9"/>
    <p:sldLayoutId id="2147484795" r:id="rId10"/>
    <p:sldLayoutId id="2147484796" r:id="rId11"/>
    <p:sldLayoutId id="2147484797" r:id="rId12"/>
    <p:sldLayoutId id="2147484798" r:id="rId13"/>
    <p:sldLayoutId id="2147484799" r:id="rId14"/>
    <p:sldLayoutId id="2147484800" r:id="rId15"/>
    <p:sldLayoutId id="2147484801" r:id="rId16"/>
    <p:sldLayoutId id="2147484802" r:id="rId17"/>
    <p:sldLayoutId id="2147484803" r:id="rId18"/>
    <p:sldLayoutId id="2147484804" r:id="rId19"/>
    <p:sldLayoutId id="2147484871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137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4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6" r:id="rId1"/>
    <p:sldLayoutId id="2147484807" r:id="rId2"/>
    <p:sldLayoutId id="2147484808" r:id="rId3"/>
    <p:sldLayoutId id="2147484809" r:id="rId4"/>
    <p:sldLayoutId id="2147484810" r:id="rId5"/>
    <p:sldLayoutId id="2147484811" r:id="rId6"/>
    <p:sldLayoutId id="2147484812" r:id="rId7"/>
    <p:sldLayoutId id="2147484813" r:id="rId8"/>
    <p:sldLayoutId id="2147484814" r:id="rId9"/>
    <p:sldLayoutId id="2147484815" r:id="rId10"/>
    <p:sldLayoutId id="2147484816" r:id="rId11"/>
    <p:sldLayoutId id="2147484817" r:id="rId12"/>
    <p:sldLayoutId id="2147484818" r:id="rId13"/>
    <p:sldLayoutId id="2147484819" r:id="rId14"/>
    <p:sldLayoutId id="2147484820" r:id="rId15"/>
    <p:sldLayoutId id="2147484821" r:id="rId16"/>
    <p:sldLayoutId id="2147484822" r:id="rId17"/>
    <p:sldLayoutId id="2147484823" r:id="rId18"/>
    <p:sldLayoutId id="2147484824" r:id="rId19"/>
    <p:sldLayoutId id="2147484825" r:id="rId20"/>
    <p:sldLayoutId id="2147484826" r:id="rId21"/>
    <p:sldLayoutId id="2147484827" r:id="rId22"/>
    <p:sldLayoutId id="2147484828" r:id="rId23"/>
    <p:sldLayoutId id="2147484829" r:id="rId24"/>
    <p:sldLayoutId id="214748483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76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4" r:id="rId1"/>
    <p:sldLayoutId id="2147484835" r:id="rId2"/>
    <p:sldLayoutId id="2147484836" r:id="rId3"/>
    <p:sldLayoutId id="2147484837" r:id="rId4"/>
    <p:sldLayoutId id="2147484838" r:id="rId5"/>
    <p:sldLayoutId id="2147484839" r:id="rId6"/>
    <p:sldLayoutId id="2147484840" r:id="rId7"/>
    <p:sldLayoutId id="2147484841" r:id="rId8"/>
    <p:sldLayoutId id="2147484842" r:id="rId9"/>
    <p:sldLayoutId id="2147484843" r:id="rId10"/>
    <p:sldLayoutId id="2147484844" r:id="rId11"/>
    <p:sldLayoutId id="2147484845" r:id="rId12"/>
    <p:sldLayoutId id="2147484846" r:id="rId13"/>
    <p:sldLayoutId id="2147484847" r:id="rId14"/>
    <p:sldLayoutId id="2147484848" r:id="rId15"/>
    <p:sldLayoutId id="2147484849" r:id="rId16"/>
    <p:sldLayoutId id="2147484850" r:id="rId17"/>
    <p:sldLayoutId id="2147484851" r:id="rId18"/>
    <p:sldLayoutId id="2147484852" r:id="rId19"/>
    <p:sldLayoutId id="2147485007" r:id="rId20"/>
    <p:sldLayoutId id="2147485008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4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5" r:id="rId1"/>
    <p:sldLayoutId id="2147484856" r:id="rId2"/>
    <p:sldLayoutId id="2147484857" r:id="rId3"/>
    <p:sldLayoutId id="2147484858" r:id="rId4"/>
    <p:sldLayoutId id="2147484859" r:id="rId5"/>
    <p:sldLayoutId id="2147484860" r:id="rId6"/>
    <p:sldLayoutId id="2147484861" r:id="rId7"/>
    <p:sldLayoutId id="2147484862" r:id="rId8"/>
    <p:sldLayoutId id="2147484863" r:id="rId9"/>
    <p:sldLayoutId id="2147484864" r:id="rId10"/>
    <p:sldLayoutId id="2147484865" r:id="rId11"/>
    <p:sldLayoutId id="2147484866" r:id="rId12"/>
    <p:sldLayoutId id="2147484867" r:id="rId13"/>
    <p:sldLayoutId id="2147484868" r:id="rId14"/>
    <p:sldLayoutId id="2147484869" r:id="rId15"/>
    <p:sldLayoutId id="2147484870" r:id="rId1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6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9" r:id="rId1"/>
    <p:sldLayoutId id="2147484880" r:id="rId2"/>
    <p:sldLayoutId id="2147484881" r:id="rId3"/>
    <p:sldLayoutId id="2147484882" r:id="rId4"/>
    <p:sldLayoutId id="2147484883" r:id="rId5"/>
    <p:sldLayoutId id="2147484884" r:id="rId6"/>
    <p:sldLayoutId id="2147484885" r:id="rId7"/>
    <p:sldLayoutId id="2147484886" r:id="rId8"/>
    <p:sldLayoutId id="2147484887" r:id="rId9"/>
    <p:sldLayoutId id="2147484888" r:id="rId10"/>
    <p:sldLayoutId id="2147484889" r:id="rId11"/>
    <p:sldLayoutId id="2147484890" r:id="rId12"/>
    <p:sldLayoutId id="2147484891" r:id="rId13"/>
    <p:sldLayoutId id="2147484892" r:id="rId14"/>
    <p:sldLayoutId id="2147484893" r:id="rId15"/>
    <p:sldLayoutId id="2147484894" r:id="rId16"/>
    <p:sldLayoutId id="2147484895" r:id="rId17"/>
    <p:sldLayoutId id="2147484896" r:id="rId18"/>
    <p:sldLayoutId id="2147484897" r:id="rId19"/>
    <p:sldLayoutId id="2147484898" r:id="rId20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31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4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0" r:id="rId1"/>
    <p:sldLayoutId id="2147484901" r:id="rId2"/>
    <p:sldLayoutId id="2147484902" r:id="rId3"/>
    <p:sldLayoutId id="2147484903" r:id="rId4"/>
    <p:sldLayoutId id="2147484904" r:id="rId5"/>
    <p:sldLayoutId id="2147484905" r:id="rId6"/>
    <p:sldLayoutId id="2147484906" r:id="rId7"/>
    <p:sldLayoutId id="2147484907" r:id="rId8"/>
    <p:sldLayoutId id="2147484908" r:id="rId9"/>
    <p:sldLayoutId id="2147484909" r:id="rId10"/>
    <p:sldLayoutId id="2147484910" r:id="rId11"/>
    <p:sldLayoutId id="2147484911" r:id="rId12"/>
    <p:sldLayoutId id="2147484912" r:id="rId13"/>
    <p:sldLayoutId id="2147484913" r:id="rId14"/>
    <p:sldLayoutId id="2147484914" r:id="rId15"/>
    <p:sldLayoutId id="2147484915" r:id="rId16"/>
    <p:sldLayoutId id="2147484916" r:id="rId17"/>
    <p:sldLayoutId id="2147484917" r:id="rId18"/>
    <p:sldLayoutId id="2147484918" r:id="rId19"/>
    <p:sldLayoutId id="214748491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137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7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ktopAppAssure/" TargetMode="External"/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details/virtual-desktop" TargetMode="Externa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details/virtual-desktop" TargetMode="Externa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reserved-vm-instances/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azure.microsoft.com/en-us/pricing/calculator/?service=virtual-desktop" TargetMode="External"/><Relationship Id="rId1" Type="http://schemas.openxmlformats.org/officeDocument/2006/relationships/slideLayout" Target="../slideLayouts/slideLayout216.xml"/><Relationship Id="rId6" Type="http://schemas.openxmlformats.org/officeDocument/2006/relationships/hyperlink" Target="https://docs.microsoft.com/en-us/azure/virtual-desktop/set-up-scaling-script" TargetMode="External"/><Relationship Id="rId5" Type="http://schemas.openxmlformats.org/officeDocument/2006/relationships/hyperlink" Target="https://docs.microsoft.com/en-us/azure/automation/automation-solution-vm-management" TargetMode="External"/><Relationship Id="rId4" Type="http://schemas.openxmlformats.org/officeDocument/2006/relationships/hyperlink" Target="https://azure.microsoft.com/en-us/pricing/hybrid-benefi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details/virtual-desktop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6.xml"/><Relationship Id="rId6" Type="http://schemas.openxmlformats.org/officeDocument/2006/relationships/hyperlink" Target="https://azure.microsoft.com/en-us/services/virtual-desktop/assessment/" TargetMode="External"/><Relationship Id="rId5" Type="http://schemas.openxmlformats.org/officeDocument/2006/relationships/hyperlink" Target="https://docs.microsoft.com/en-us/azure/virtual-desktop/bandwidth-recommendations" TargetMode="External"/><Relationship Id="rId4" Type="http://schemas.openxmlformats.org/officeDocument/2006/relationships/hyperlink" Target="https://azure.microsoft.com/en-us/pricing/calculator/?service=virtual-deskto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2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5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21EA06-3C36-42CF-A9C3-FA7F4395C87D}"/>
              </a:ext>
            </a:extLst>
          </p:cNvPr>
          <p:cNvSpPr txBox="1"/>
          <p:nvPr/>
        </p:nvSpPr>
        <p:spPr>
          <a:xfrm>
            <a:off x="434107" y="2299855"/>
            <a:ext cx="607752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WVD Licensing</a:t>
            </a:r>
          </a:p>
        </p:txBody>
      </p:sp>
    </p:spTree>
    <p:extLst>
      <p:ext uri="{BB962C8B-B14F-4D97-AF65-F5344CB8AC3E}">
        <p14:creationId xmlns:p14="http://schemas.microsoft.com/office/powerpoint/2010/main" val="312391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21EA06-3C36-42CF-A9C3-FA7F4395C87D}"/>
              </a:ext>
            </a:extLst>
          </p:cNvPr>
          <p:cNvSpPr txBox="1"/>
          <p:nvPr/>
        </p:nvSpPr>
        <p:spPr>
          <a:xfrm>
            <a:off x="434107" y="2299855"/>
            <a:ext cx="607752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WVD Walkthrough</a:t>
            </a:r>
          </a:p>
        </p:txBody>
      </p:sp>
    </p:spTree>
    <p:extLst>
      <p:ext uri="{BB962C8B-B14F-4D97-AF65-F5344CB8AC3E}">
        <p14:creationId xmlns:p14="http://schemas.microsoft.com/office/powerpoint/2010/main" val="167687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9DA6-C868-46C0-A21D-E821CB59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Students Use WVD?</a:t>
            </a:r>
          </a:p>
        </p:txBody>
      </p:sp>
      <p:pic>
        <p:nvPicPr>
          <p:cNvPr id="287746" name="Picture 2" descr="Image result for student jpg laptop">
            <a:extLst>
              <a:ext uri="{FF2B5EF4-FFF2-40B4-BE49-F238E27FC236}">
                <a16:creationId xmlns:a16="http://schemas.microsoft.com/office/drawing/2014/main" id="{DD34B6E8-6C4C-44E9-B4B2-AF37B6D8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4396" y="3429000"/>
            <a:ext cx="3023299" cy="201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9ADEB680-6CFE-4BE9-ACFA-8CFA2CD419B3}"/>
              </a:ext>
            </a:extLst>
          </p:cNvPr>
          <p:cNvSpPr txBox="1">
            <a:spLocks/>
          </p:cNvSpPr>
          <p:nvPr/>
        </p:nvSpPr>
        <p:spPr>
          <a:xfrm>
            <a:off x="438022" y="1668227"/>
            <a:ext cx="4356048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Student Opens a Web Browser, Connects to Azure WVD Portal &amp; logs in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5E80E37-E16B-4AB6-B5AC-050A9DD70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33359"/>
            <a:ext cx="5229225" cy="4400550"/>
          </a:xfrm>
          <a:prstGeom prst="rect">
            <a:avLst/>
          </a:prstGeom>
        </p:spPr>
      </p:pic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8DB0CE2C-4658-4C71-9E89-43E268DA5066}"/>
              </a:ext>
            </a:extLst>
          </p:cNvPr>
          <p:cNvCxnSpPr>
            <a:cxnSpLocks/>
          </p:cNvCxnSpPr>
          <p:nvPr/>
        </p:nvCxnSpPr>
        <p:spPr>
          <a:xfrm flipV="1">
            <a:off x="4286398" y="3571694"/>
            <a:ext cx="1640096" cy="495741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033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9DA6-C868-46C0-A21D-E821CB59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Students Use WVD?</a:t>
            </a:r>
          </a:p>
        </p:txBody>
      </p:sp>
      <p:pic>
        <p:nvPicPr>
          <p:cNvPr id="287746" name="Picture 2" descr="Image result for student jpg laptop">
            <a:extLst>
              <a:ext uri="{FF2B5EF4-FFF2-40B4-BE49-F238E27FC236}">
                <a16:creationId xmlns:a16="http://schemas.microsoft.com/office/drawing/2014/main" id="{DD34B6E8-6C4C-44E9-B4B2-AF37B6D8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0869" y="2043603"/>
            <a:ext cx="3023299" cy="201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9ADEB680-6CFE-4BE9-ACFA-8CFA2CD419B3}"/>
              </a:ext>
            </a:extLst>
          </p:cNvPr>
          <p:cNvSpPr txBox="1">
            <a:spLocks/>
          </p:cNvSpPr>
          <p:nvPr/>
        </p:nvSpPr>
        <p:spPr>
          <a:xfrm>
            <a:off x="4991878" y="1363176"/>
            <a:ext cx="661490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WVD Portal: Applications &amp; Desktops published to the user’s ID</a:t>
            </a: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8DB0CE2C-4658-4C71-9E89-43E268DA506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795935" y="3050775"/>
            <a:ext cx="1300065" cy="1249702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9033A09-4D76-4E98-9BE6-F52912A886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963" y="4300477"/>
            <a:ext cx="11270074" cy="2557523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75000"/>
              </a:scheme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50FA98-6862-4655-9C32-A242B99FFC4A}"/>
              </a:ext>
            </a:extLst>
          </p:cNvPr>
          <p:cNvSpPr/>
          <p:nvPr/>
        </p:nvSpPr>
        <p:spPr bwMode="auto">
          <a:xfrm>
            <a:off x="783772" y="5467741"/>
            <a:ext cx="8052318" cy="1212979"/>
          </a:xfrm>
          <a:prstGeom prst="roundRect">
            <a:avLst/>
          </a:prstGeom>
          <a:solidFill>
            <a:srgbClr val="0077D0">
              <a:alpha val="3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4200D9-C3CB-45AF-87FB-96258293FC17}"/>
              </a:ext>
            </a:extLst>
          </p:cNvPr>
          <p:cNvSpPr/>
          <p:nvPr/>
        </p:nvSpPr>
        <p:spPr bwMode="auto">
          <a:xfrm>
            <a:off x="8901403" y="5467741"/>
            <a:ext cx="2597021" cy="1212979"/>
          </a:xfrm>
          <a:prstGeom prst="roundRect">
            <a:avLst/>
          </a:prstGeom>
          <a:solidFill>
            <a:srgbClr val="FFFF00">
              <a:alpha val="3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Desktops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E2B31A-21D0-49D5-B515-F1D65D7251E8}"/>
              </a:ext>
            </a:extLst>
          </p:cNvPr>
          <p:cNvSpPr txBox="1"/>
          <p:nvPr/>
        </p:nvSpPr>
        <p:spPr>
          <a:xfrm>
            <a:off x="6512163" y="2625060"/>
            <a:ext cx="52188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681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9DA6-C868-46C0-A21D-E821CB59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Students Use WVD?</a:t>
            </a:r>
          </a:p>
        </p:txBody>
      </p:sp>
      <p:pic>
        <p:nvPicPr>
          <p:cNvPr id="287746" name="Picture 2" descr="Image result for student jpg laptop">
            <a:extLst>
              <a:ext uri="{FF2B5EF4-FFF2-40B4-BE49-F238E27FC236}">
                <a16:creationId xmlns:a16="http://schemas.microsoft.com/office/drawing/2014/main" id="{DD34B6E8-6C4C-44E9-B4B2-AF37B6D8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0869" y="2043603"/>
            <a:ext cx="3023299" cy="201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9ADEB680-6CFE-4BE9-ACFA-8CFA2CD419B3}"/>
              </a:ext>
            </a:extLst>
          </p:cNvPr>
          <p:cNvSpPr txBox="1">
            <a:spLocks/>
          </p:cNvSpPr>
          <p:nvPr/>
        </p:nvSpPr>
        <p:spPr>
          <a:xfrm>
            <a:off x="4991878" y="1363176"/>
            <a:ext cx="661490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Student Clicks to Open a Desktop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33A09-4D76-4E98-9BE6-F52912A886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963" y="4300477"/>
            <a:ext cx="11270074" cy="2557523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75000"/>
              </a:scheme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50FA98-6862-4655-9C32-A242B99FFC4A}"/>
              </a:ext>
            </a:extLst>
          </p:cNvPr>
          <p:cNvSpPr/>
          <p:nvPr/>
        </p:nvSpPr>
        <p:spPr bwMode="auto">
          <a:xfrm>
            <a:off x="783772" y="5467741"/>
            <a:ext cx="8052318" cy="1212979"/>
          </a:xfrm>
          <a:prstGeom prst="roundRect">
            <a:avLst/>
          </a:prstGeom>
          <a:solidFill>
            <a:srgbClr val="0077D0">
              <a:alpha val="3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Apps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4200D9-C3CB-45AF-87FB-96258293FC17}"/>
              </a:ext>
            </a:extLst>
          </p:cNvPr>
          <p:cNvSpPr/>
          <p:nvPr/>
        </p:nvSpPr>
        <p:spPr bwMode="auto">
          <a:xfrm>
            <a:off x="8901403" y="5467741"/>
            <a:ext cx="2597021" cy="1212979"/>
          </a:xfrm>
          <a:prstGeom prst="roundRect">
            <a:avLst/>
          </a:prstGeom>
          <a:solidFill>
            <a:srgbClr val="FFFF00">
              <a:alpha val="3019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Desktops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7B654E-785D-476F-97B9-C63D17514565}"/>
              </a:ext>
            </a:extLst>
          </p:cNvPr>
          <p:cNvCxnSpPr/>
          <p:nvPr/>
        </p:nvCxnSpPr>
        <p:spPr>
          <a:xfrm>
            <a:off x="9496425" y="1800225"/>
            <a:ext cx="523875" cy="3667516"/>
          </a:xfrm>
          <a:prstGeom prst="straightConnector1">
            <a:avLst/>
          </a:prstGeom>
          <a:ln w="44450">
            <a:solidFill>
              <a:schemeClr val="accent2">
                <a:lumMod val="50000"/>
                <a:lumOff val="50000"/>
              </a:schemeClr>
            </a:solidFill>
            <a:prstDash val="sys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1B3FFB2-C20F-4760-A4C2-570B062AB3B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2172" y="2196184"/>
            <a:ext cx="3558973" cy="1690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335A-0996-4B4D-841B-104FF9C3DEB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6047" y="4777011"/>
            <a:ext cx="3558973" cy="179424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76E4E0-736C-404B-AB23-536833241C13}"/>
              </a:ext>
            </a:extLst>
          </p:cNvPr>
          <p:cNvCxnSpPr>
            <a:cxnSpLocks/>
          </p:cNvCxnSpPr>
          <p:nvPr/>
        </p:nvCxnSpPr>
        <p:spPr>
          <a:xfrm>
            <a:off x="8035538" y="4002844"/>
            <a:ext cx="0" cy="549716"/>
          </a:xfrm>
          <a:prstGeom prst="straightConnector1">
            <a:avLst/>
          </a:prstGeom>
          <a:ln w="41275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5AD3087-8F67-46EE-AC7E-48CEA666AA45}"/>
              </a:ext>
            </a:extLst>
          </p:cNvPr>
          <p:cNvSpPr txBox="1"/>
          <p:nvPr/>
        </p:nvSpPr>
        <p:spPr>
          <a:xfrm>
            <a:off x="5164659" y="1399446"/>
            <a:ext cx="574175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Student Prompted for Printer/Clipboard and Creds – Logging in to Azure AD*</a:t>
            </a:r>
          </a:p>
        </p:txBody>
      </p:sp>
    </p:spTree>
    <p:extLst>
      <p:ext uri="{BB962C8B-B14F-4D97-AF65-F5344CB8AC3E}">
        <p14:creationId xmlns:p14="http://schemas.microsoft.com/office/powerpoint/2010/main" val="84763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8" grpId="0" animBg="1"/>
      <p:bldP spid="14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9DA6-C868-46C0-A21D-E821CB59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Students Use WVD?</a:t>
            </a:r>
          </a:p>
        </p:txBody>
      </p:sp>
      <p:pic>
        <p:nvPicPr>
          <p:cNvPr id="287746" name="Picture 2" descr="Image result for student jpg laptop">
            <a:extLst>
              <a:ext uri="{FF2B5EF4-FFF2-40B4-BE49-F238E27FC236}">
                <a16:creationId xmlns:a16="http://schemas.microsoft.com/office/drawing/2014/main" id="{DD34B6E8-6C4C-44E9-B4B2-AF37B6D8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263" y="2392851"/>
            <a:ext cx="3846375" cy="25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9ADEB680-6CFE-4BE9-ACFA-8CFA2CD419B3}"/>
              </a:ext>
            </a:extLst>
          </p:cNvPr>
          <p:cNvSpPr txBox="1">
            <a:spLocks/>
          </p:cNvSpPr>
          <p:nvPr/>
        </p:nvSpPr>
        <p:spPr>
          <a:xfrm>
            <a:off x="588264" y="1491755"/>
            <a:ext cx="384637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Student connected to their Windows 10 VM In Azure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ED781E-03DE-44BB-80E9-DB4A8933B4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857"/>
          <a:stretch/>
        </p:blipFill>
        <p:spPr>
          <a:xfrm>
            <a:off x="5168846" y="1838817"/>
            <a:ext cx="7294018" cy="4561983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CA80FE6F-EC40-4D65-8120-CAFF33CB073C}"/>
              </a:ext>
            </a:extLst>
          </p:cNvPr>
          <p:cNvCxnSpPr>
            <a:stCxn id="287746" idx="3"/>
          </p:cNvCxnSpPr>
          <p:nvPr/>
        </p:nvCxnSpPr>
        <p:spPr>
          <a:xfrm>
            <a:off x="4434638" y="3674220"/>
            <a:ext cx="734208" cy="732975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E286015-DA65-491E-ACC6-33561A89E889}"/>
              </a:ext>
            </a:extLst>
          </p:cNvPr>
          <p:cNvSpPr/>
          <p:nvPr/>
        </p:nvSpPr>
        <p:spPr>
          <a:xfrm>
            <a:off x="354789" y="5081044"/>
            <a:ext cx="2897458" cy="635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Student’s settings followed them (FSLogix)</a:t>
            </a:r>
          </a:p>
        </p:txBody>
      </p:sp>
      <p:sp>
        <p:nvSpPr>
          <p:cNvPr id="11" name="Can 45">
            <a:extLst>
              <a:ext uri="{FF2B5EF4-FFF2-40B4-BE49-F238E27FC236}">
                <a16:creationId xmlns:a16="http://schemas.microsoft.com/office/drawing/2014/main" id="{5F8D3DB8-3001-4D42-A61D-206A40A9BD23}"/>
              </a:ext>
            </a:extLst>
          </p:cNvPr>
          <p:cNvSpPr>
            <a:spLocks noChangeAspect="1"/>
          </p:cNvSpPr>
          <p:nvPr/>
        </p:nvSpPr>
        <p:spPr>
          <a:xfrm>
            <a:off x="3184363" y="6167012"/>
            <a:ext cx="793748" cy="477790"/>
          </a:xfrm>
          <a:prstGeom prst="can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4813C2-CFA6-46A2-AA13-74B5FE8859FD}"/>
              </a:ext>
            </a:extLst>
          </p:cNvPr>
          <p:cNvCxnSpPr>
            <a:cxnSpLocks/>
          </p:cNvCxnSpPr>
          <p:nvPr/>
        </p:nvCxnSpPr>
        <p:spPr>
          <a:xfrm flipH="1">
            <a:off x="4074573" y="5932363"/>
            <a:ext cx="1357878" cy="37886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917E96-37C4-425A-B03B-DBED3F27CFE7}"/>
              </a:ext>
            </a:extLst>
          </p:cNvPr>
          <p:cNvSpPr txBox="1"/>
          <p:nvPr/>
        </p:nvSpPr>
        <p:spPr>
          <a:xfrm>
            <a:off x="572023" y="5716603"/>
            <a:ext cx="249536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Cached Outlook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Cached OneDrive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Wallpaper, desktop files,  customizations, etc.</a:t>
            </a:r>
          </a:p>
        </p:txBody>
      </p:sp>
    </p:spTree>
    <p:extLst>
      <p:ext uri="{BB962C8B-B14F-4D97-AF65-F5344CB8AC3E}">
        <p14:creationId xmlns:p14="http://schemas.microsoft.com/office/powerpoint/2010/main" val="1965793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A448-B625-457B-B8E3-7EB67F99E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WVD Use Cases In Education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8AB30-81ED-4211-9097-F30E524D0F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202" y="1466006"/>
            <a:ext cx="1864546" cy="1864546"/>
          </a:xfrm>
          <a:prstGeom prst="ellipse">
            <a:avLst/>
          </a:prstGeom>
          <a:ln w="28575">
            <a:noFill/>
          </a:ln>
        </p:spPr>
      </p:pic>
      <p:pic>
        <p:nvPicPr>
          <p:cNvPr id="6" name="Picture 5" descr="A person standing in a kitchen&#10;&#10;Description generated with high confidence">
            <a:extLst>
              <a:ext uri="{FF2B5EF4-FFF2-40B4-BE49-F238E27FC236}">
                <a16:creationId xmlns:a16="http://schemas.microsoft.com/office/drawing/2014/main" id="{A1B3CB27-E9A0-4633-9B15-D2B7E0DA90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37"/>
          <a:stretch/>
        </p:blipFill>
        <p:spPr>
          <a:xfrm>
            <a:off x="7861263" y="1450020"/>
            <a:ext cx="1867940" cy="1867940"/>
          </a:xfrm>
          <a:prstGeom prst="ellipse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B7B1D-687E-4770-AD1F-59D642BE0140}"/>
              </a:ext>
            </a:extLst>
          </p:cNvPr>
          <p:cNvGrpSpPr/>
          <p:nvPr/>
        </p:nvGrpSpPr>
        <p:grpSpPr>
          <a:xfrm>
            <a:off x="1066156" y="3527449"/>
            <a:ext cx="4632681" cy="2522742"/>
            <a:chOff x="3619776" y="4317046"/>
            <a:chExt cx="2561145" cy="257332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0F3D17-5F93-4F6F-891E-BD5C799CAA0B}"/>
                </a:ext>
              </a:extLst>
            </p:cNvPr>
            <p:cNvSpPr/>
            <p:nvPr/>
          </p:nvSpPr>
          <p:spPr>
            <a:xfrm>
              <a:off x="3619776" y="4317046"/>
              <a:ext cx="2544775" cy="496253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Elastic Student </a:t>
              </a:r>
            </a:p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&amp; Faculty Support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5827A4D-E002-4428-95DD-069B5BE3AB4E}"/>
                </a:ext>
              </a:extLst>
            </p:cNvPr>
            <p:cNvSpPr/>
            <p:nvPr/>
          </p:nvSpPr>
          <p:spPr>
            <a:xfrm>
              <a:off x="3636146" y="5166510"/>
              <a:ext cx="2544775" cy="1723864"/>
            </a:xfrm>
            <a:prstGeom prst="rect">
              <a:avLst/>
            </a:prstGeom>
          </p:spPr>
          <p:txBody>
            <a:bodyPr wrap="square" lIns="0" tIns="179285" rIns="0" bIns="0" anchor="t" anchorCtr="0"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117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Student turnover per semester</a:t>
              </a:r>
            </a:p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117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Seasonal faculty/class requirements</a:t>
              </a:r>
            </a:p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117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BYOD and mobile support</a:t>
              </a:r>
            </a:p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117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solidFill>
                    <a:srgbClr val="000000"/>
                  </a:solidFill>
                  <a:latin typeface="Segoe UI"/>
                  <a:cs typeface="Segoe UI Semilight" panose="020B0402040204020203" pitchFamily="34" charset="0"/>
                </a:rPr>
                <a:t>Seasonal Testing w/locked down Windows 10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endParaRPr>
            </a:p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117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D18D90-F6C7-45AA-99E6-86BBA62BAC47}"/>
              </a:ext>
            </a:extLst>
          </p:cNvPr>
          <p:cNvGrpSpPr/>
          <p:nvPr/>
        </p:nvGrpSpPr>
        <p:grpSpPr>
          <a:xfrm>
            <a:off x="6221336" y="3485162"/>
            <a:ext cx="5147793" cy="2427977"/>
            <a:chOff x="8920889" y="4317047"/>
            <a:chExt cx="2570351" cy="24766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1A819A-AEB6-4EFB-9B9F-0F32E980CA06}"/>
                </a:ext>
              </a:extLst>
            </p:cNvPr>
            <p:cNvSpPr/>
            <p:nvPr/>
          </p:nvSpPr>
          <p:spPr>
            <a:xfrm>
              <a:off x="8920889" y="4317047"/>
              <a:ext cx="2544775" cy="496253"/>
            </a:xfrm>
            <a:prstGeom prst="rect">
              <a:avLst/>
            </a:prstGeom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Specialized </a:t>
              </a:r>
            </a:p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 Semilight" panose="020B0402040204020203" pitchFamily="34" charset="0"/>
                </a:rPr>
                <a:t>workloads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3C98E1-40D0-4EB9-986F-605172A81775}"/>
                </a:ext>
              </a:extLst>
            </p:cNvPr>
            <p:cNvSpPr/>
            <p:nvPr/>
          </p:nvSpPr>
          <p:spPr>
            <a:xfrm>
              <a:off x="8946465" y="5069846"/>
              <a:ext cx="2544775" cy="1723864"/>
            </a:xfrm>
            <a:prstGeom prst="rect">
              <a:avLst/>
            </a:prstGeom>
          </p:spPr>
          <p:txBody>
            <a:bodyPr wrap="square" lIns="0" tIns="179285" rIns="0" bIns="0" anchor="t" anchorCtr="0">
              <a:noAutofit/>
            </a:bodyPr>
            <a:lstStyle/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117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Access to class-specific Apps or Desktops</a:t>
              </a:r>
            </a:p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117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Design and engineering (GPU)</a:t>
              </a:r>
            </a:p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117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Legacy Win32 apps </a:t>
              </a:r>
            </a:p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117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Win10-only apps</a:t>
              </a:r>
            </a:p>
            <a:p>
              <a:pPr marL="0" marR="0" lvl="0" indent="0" algn="ctr" defTabSz="914049" rtl="0" eaLnBrk="1" fontAlgn="auto" latinLnBrk="0" hangingPunct="1">
                <a:lnSpc>
                  <a:spcPct val="100000"/>
                </a:lnSpc>
                <a:spcBef>
                  <a:spcPts val="117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Software dev test (+offshore)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62598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DC6AE-6045-4F25-BA7A-E65750B35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WVD Value for EDU Clients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83363-DC92-4C3B-90F1-006B4357FC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60153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 to market – deploy in minutes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Procurement challenges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Hardware investment/upgrade/maintenance savings 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GPU acquisition and support horizon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Seasonality of demand – scale when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Access for Students &amp; Faculty is just username/password and: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Any HTML5-certified web browser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dirty="0"/>
              <a:t>A platform-specific full WVD client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Leverages existing Group Policies &amp; Win 10 management tools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Minimal App Compatibility challenges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2C292A"/>
                </a:solidFill>
                <a:latin typeface="Segoe UI Body"/>
              </a:rPr>
              <a:t>Desktop App Assure provides </a:t>
            </a:r>
            <a:r>
              <a:rPr lang="en-US" b="1" kern="0" dirty="0">
                <a:solidFill>
                  <a:srgbClr val="2C292A"/>
                </a:solidFill>
                <a:latin typeface="Segoe UI Body"/>
              </a:rPr>
              <a:t>application remediation assistance at no additional cost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2"/>
              </a:rPr>
              <a:t>aka.ms/</a:t>
            </a:r>
            <a:r>
              <a:rPr lang="en-US" kern="0" dirty="0" err="1">
                <a:solidFill>
                  <a:srgbClr val="282828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hlinkClick r:id="rId2"/>
              </a:rPr>
              <a:t>DesktopAppAssure</a:t>
            </a:r>
            <a:endParaRPr lang="en-US" b="1" kern="0" dirty="0">
              <a:solidFill>
                <a:srgbClr val="2C292A"/>
              </a:solidFill>
              <a:latin typeface="Segoe UI Body"/>
            </a:endParaRPr>
          </a:p>
          <a:p>
            <a:pPr marL="6858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673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13">
            <a:extLst>
              <a:ext uri="{FF2B5EF4-FFF2-40B4-BE49-F238E27FC236}">
                <a16:creationId xmlns:a16="http://schemas.microsoft.com/office/drawing/2014/main" id="{230C1946-218C-41CC-9BE0-2D479DE53A81}"/>
              </a:ext>
            </a:extLst>
          </p:cNvPr>
          <p:cNvSpPr/>
          <p:nvPr/>
        </p:nvSpPr>
        <p:spPr bwMode="auto">
          <a:xfrm>
            <a:off x="3163922" y="1797938"/>
            <a:ext cx="3910278" cy="3904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466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0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Pro Semibold" panose="020B0702040504020203" pitchFamily="34" charset="0"/>
                <a:ea typeface="+mn-ea"/>
                <a:cs typeface="Segoe UI Light"/>
              </a:rPr>
              <a:t>Windows Virtual Desktop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Pro Semibold" panose="020B0702040504020203" pitchFamily="34" charset="0"/>
                <a:ea typeface="+mn-ea"/>
                <a:cs typeface="Segoe UI Light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Pro Semibold" panose="020B0702040504020203" pitchFamily="34" charset="0"/>
                <a:ea typeface="+mn-ea"/>
                <a:cs typeface="Segoe UI Light"/>
              </a:rPr>
              <a:t>Microsoft-managed Azure PaaS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013ED0-11C8-41E5-8FA0-F37D5B904834}"/>
              </a:ext>
            </a:extLst>
          </p:cNvPr>
          <p:cNvSpPr/>
          <p:nvPr/>
        </p:nvSpPr>
        <p:spPr bwMode="auto">
          <a:xfrm>
            <a:off x="3321064" y="2662516"/>
            <a:ext cx="3545771" cy="2637021"/>
          </a:xfrm>
          <a:prstGeom prst="rect">
            <a:avLst/>
          </a:prstGeom>
          <a:solidFill>
            <a:srgbClr val="767676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Pro Semibold" panose="020B0702040504020203" pitchFamily="34" charset="0"/>
              <a:ea typeface="+mn-ea"/>
              <a:cs typeface="Segoe UI Ligh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735CBF-18E6-4518-A1B0-6AA0D5117AE0}"/>
              </a:ext>
            </a:extLst>
          </p:cNvPr>
          <p:cNvGrpSpPr/>
          <p:nvPr/>
        </p:nvGrpSpPr>
        <p:grpSpPr>
          <a:xfrm>
            <a:off x="2937244" y="1797938"/>
            <a:ext cx="187578" cy="3738194"/>
            <a:chOff x="2849277" y="1648178"/>
            <a:chExt cx="187578" cy="3738194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046D4E4-51B0-4A1F-9C15-8852DF5CE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888" y="1648178"/>
              <a:ext cx="14357" cy="3738194"/>
            </a:xfrm>
            <a:prstGeom prst="line">
              <a:avLst/>
            </a:prstGeom>
            <a:noFill/>
            <a:ln w="38100" cmpd="sng">
              <a:solidFill>
                <a:srgbClr val="A5A5A5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378CB44-7BA4-4EBC-B3D6-D33EA1800555}"/>
                </a:ext>
              </a:extLst>
            </p:cNvPr>
            <p:cNvSpPr/>
            <p:nvPr/>
          </p:nvSpPr>
          <p:spPr>
            <a:xfrm rot="16200000">
              <a:off x="2530934" y="3423487"/>
              <a:ext cx="824264" cy="187578"/>
            </a:xfrm>
            <a:prstGeom prst="rect">
              <a:avLst/>
            </a:prstGeom>
            <a:solidFill>
              <a:srgbClr val="E6E6E6"/>
            </a:solidFill>
            <a:effectLst/>
          </p:spPr>
          <p:txBody>
            <a:bodyPr wrap="none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Pro Semibold" panose="020B0702040504020203" pitchFamily="34" charset="0"/>
                  <a:ea typeface="+mn-ea"/>
                  <a:cs typeface="Segoe UI Light"/>
                </a:rPr>
                <a:t>FIREWALL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AD01618-8B91-4EC0-B3F1-4028EC168E80}"/>
              </a:ext>
            </a:extLst>
          </p:cNvPr>
          <p:cNvGrpSpPr/>
          <p:nvPr/>
        </p:nvGrpSpPr>
        <p:grpSpPr>
          <a:xfrm>
            <a:off x="7126588" y="1893768"/>
            <a:ext cx="155930" cy="3691795"/>
            <a:chOff x="2849277" y="128295"/>
            <a:chExt cx="187578" cy="5258077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478579E-FFCE-41B1-B0C2-29DCEB5694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5888" y="128295"/>
              <a:ext cx="20194" cy="5258077"/>
            </a:xfrm>
            <a:prstGeom prst="line">
              <a:avLst/>
            </a:prstGeom>
            <a:noFill/>
            <a:ln w="38100" cmpd="sng">
              <a:solidFill>
                <a:srgbClr val="A5A5A5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98EC6F0-95B7-434D-960E-6467E21E3F0F}"/>
                </a:ext>
              </a:extLst>
            </p:cNvPr>
            <p:cNvSpPr/>
            <p:nvPr/>
          </p:nvSpPr>
          <p:spPr>
            <a:xfrm rot="16200000">
              <a:off x="2530934" y="2663545"/>
              <a:ext cx="824264" cy="187578"/>
            </a:xfrm>
            <a:prstGeom prst="rect">
              <a:avLst/>
            </a:prstGeom>
            <a:solidFill>
              <a:srgbClr val="E6E6E6"/>
            </a:solidFill>
            <a:effectLst/>
          </p:spPr>
          <p:txBody>
            <a:bodyPr wrap="none" anchor="ctr"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Pro Semibold" panose="020B0702040504020203" pitchFamily="34" charset="0"/>
                  <a:ea typeface="+mn-ea"/>
                  <a:cs typeface="Segoe UI Light"/>
                </a:rPr>
                <a:t>FIREWALL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5D688CAA-98BE-4818-BC04-250D4529BA32}"/>
              </a:ext>
            </a:extLst>
          </p:cNvPr>
          <p:cNvSpPr/>
          <p:nvPr/>
        </p:nvSpPr>
        <p:spPr bwMode="auto">
          <a:xfrm>
            <a:off x="7343531" y="1811725"/>
            <a:ext cx="4357445" cy="38698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610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Pro Semibold" panose="020B0702040504020203" pitchFamily="34" charset="0"/>
                <a:ea typeface="+mn-ea"/>
                <a:cs typeface="Segoe UI Light"/>
              </a:rPr>
              <a:t>Customer-managed Azure VMs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FA6572-896B-41CE-922E-4284B244E0B8}"/>
              </a:ext>
            </a:extLst>
          </p:cNvPr>
          <p:cNvSpPr/>
          <p:nvPr/>
        </p:nvSpPr>
        <p:spPr bwMode="auto">
          <a:xfrm>
            <a:off x="682856" y="1797938"/>
            <a:ext cx="2236418" cy="39045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4663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610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Pro Semibold" panose="020B0702040504020203" pitchFamily="34" charset="0"/>
                <a:ea typeface="+mn-ea"/>
                <a:cs typeface="Segoe UI Light"/>
              </a:rPr>
              <a:t> RD clients</a:t>
            </a:r>
          </a:p>
          <a:p>
            <a:pPr marL="0" marR="0" lvl="0" indent="0" algn="ctr" defTabSz="8610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Pro Semibold" panose="020B0702040504020203" pitchFamily="34" charset="0"/>
                <a:ea typeface="+mn-ea"/>
                <a:cs typeface="Segoe UI Light"/>
              </a:rPr>
              <a:t>Customer-managed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FC2CD-C910-4E1C-92BA-C9DA8349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 dirty="0"/>
              <a:t>Windows Virtual Desktop EDU Licensing – 2 Scenarios</a:t>
            </a:r>
            <a:br>
              <a:rPr lang="en-US" dirty="0"/>
            </a:br>
            <a:r>
              <a:rPr lang="en-US" sz="2000" i="1" dirty="0"/>
              <a:t>WVD Can Host Both Client and Server OS’s – Licensing Approach is Different for Each</a:t>
            </a:r>
            <a:endParaRPr lang="en-US" i="1" dirty="0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9EC75CB-6F2F-4748-BD77-BD89E222878B}"/>
              </a:ext>
            </a:extLst>
          </p:cNvPr>
          <p:cNvGrpSpPr/>
          <p:nvPr/>
        </p:nvGrpSpPr>
        <p:grpSpPr>
          <a:xfrm>
            <a:off x="5088768" y="2973148"/>
            <a:ext cx="1703068" cy="587682"/>
            <a:chOff x="4908037" y="3834996"/>
            <a:chExt cx="1703068" cy="587682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3D51946-5050-4042-8785-88DEC0F9E4F1}"/>
                </a:ext>
              </a:extLst>
            </p:cNvPr>
            <p:cNvSpPr/>
            <p:nvPr/>
          </p:nvSpPr>
          <p:spPr bwMode="auto">
            <a:xfrm>
              <a:off x="4908037" y="3834996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9B862FB1-642E-4262-A5AB-46BEDE91CB75}"/>
                </a:ext>
              </a:extLst>
            </p:cNvPr>
            <p:cNvSpPr/>
            <p:nvPr/>
          </p:nvSpPr>
          <p:spPr bwMode="auto">
            <a:xfrm>
              <a:off x="4943996" y="3879453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A3D942EE-6904-480E-AF1E-1ECFB008A75E}"/>
                </a:ext>
              </a:extLst>
            </p:cNvPr>
            <p:cNvSpPr/>
            <p:nvPr/>
          </p:nvSpPr>
          <p:spPr bwMode="auto">
            <a:xfrm>
              <a:off x="4979955" y="3923910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Diagnostics</a:t>
              </a:r>
            </a:p>
          </p:txBody>
        </p:sp>
        <p:sp>
          <p:nvSpPr>
            <p:cNvPr id="122" name="algorithm" title="Icon of a heartbeat">
              <a:extLst>
                <a:ext uri="{FF2B5EF4-FFF2-40B4-BE49-F238E27FC236}">
                  <a16:creationId xmlns:a16="http://schemas.microsoft.com/office/drawing/2014/main" id="{A386A57C-7722-43BD-A797-D2AD0EC1B7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55405" y="4046929"/>
              <a:ext cx="316179" cy="273715"/>
            </a:xfrm>
            <a:custGeom>
              <a:avLst/>
              <a:gdLst>
                <a:gd name="T0" fmla="*/ 0 w 349"/>
                <a:gd name="T1" fmla="*/ 148 h 302"/>
                <a:gd name="T2" fmla="*/ 78 w 349"/>
                <a:gd name="T3" fmla="*/ 148 h 302"/>
                <a:gd name="T4" fmla="*/ 127 w 349"/>
                <a:gd name="T5" fmla="*/ 0 h 302"/>
                <a:gd name="T6" fmla="*/ 204 w 349"/>
                <a:gd name="T7" fmla="*/ 302 h 302"/>
                <a:gd name="T8" fmla="*/ 265 w 349"/>
                <a:gd name="T9" fmla="*/ 50 h 302"/>
                <a:gd name="T10" fmla="*/ 288 w 349"/>
                <a:gd name="T11" fmla="*/ 148 h 302"/>
                <a:gd name="T12" fmla="*/ 335 w 349"/>
                <a:gd name="T13" fmla="*/ 148 h 302"/>
                <a:gd name="T14" fmla="*/ 335 w 349"/>
                <a:gd name="T15" fmla="*/ 148 h 302"/>
                <a:gd name="T16" fmla="*/ 342 w 349"/>
                <a:gd name="T17" fmla="*/ 155 h 302"/>
                <a:gd name="T18" fmla="*/ 349 w 349"/>
                <a:gd name="T19" fmla="*/ 148 h 302"/>
                <a:gd name="T20" fmla="*/ 342 w 349"/>
                <a:gd name="T21" fmla="*/ 140 h 302"/>
                <a:gd name="T22" fmla="*/ 335 w 349"/>
                <a:gd name="T23" fmla="*/ 1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9" h="302">
                  <a:moveTo>
                    <a:pt x="0" y="148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335" y="148"/>
                    <a:pt x="335" y="148"/>
                    <a:pt x="335" y="148"/>
                  </a:cubicBezTo>
                  <a:moveTo>
                    <a:pt x="335" y="148"/>
                  </a:moveTo>
                  <a:cubicBezTo>
                    <a:pt x="335" y="152"/>
                    <a:pt x="338" y="155"/>
                    <a:pt x="342" y="155"/>
                  </a:cubicBezTo>
                  <a:cubicBezTo>
                    <a:pt x="346" y="155"/>
                    <a:pt x="349" y="152"/>
                    <a:pt x="349" y="148"/>
                  </a:cubicBezTo>
                  <a:cubicBezTo>
                    <a:pt x="349" y="144"/>
                    <a:pt x="346" y="140"/>
                    <a:pt x="342" y="140"/>
                  </a:cubicBezTo>
                  <a:cubicBezTo>
                    <a:pt x="338" y="140"/>
                    <a:pt x="335" y="144"/>
                    <a:pt x="335" y="148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B7F5DA3-005D-443D-9B84-C3279597E295}"/>
              </a:ext>
            </a:extLst>
          </p:cNvPr>
          <p:cNvGrpSpPr/>
          <p:nvPr/>
        </p:nvGrpSpPr>
        <p:grpSpPr>
          <a:xfrm>
            <a:off x="5088768" y="3838113"/>
            <a:ext cx="1703068" cy="587682"/>
            <a:chOff x="4908037" y="4699961"/>
            <a:chExt cx="1703068" cy="587682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2EFB684F-6D9D-4F8D-A04B-BE0E6BAB37DE}"/>
                </a:ext>
              </a:extLst>
            </p:cNvPr>
            <p:cNvSpPr/>
            <p:nvPr/>
          </p:nvSpPr>
          <p:spPr bwMode="auto">
            <a:xfrm>
              <a:off x="4908037" y="4699961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6060BBC-47EC-4BD2-BFD9-3F30EBC3E786}"/>
                </a:ext>
              </a:extLst>
            </p:cNvPr>
            <p:cNvSpPr/>
            <p:nvPr/>
          </p:nvSpPr>
          <p:spPr bwMode="auto">
            <a:xfrm>
              <a:off x="4943996" y="474441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BFC3F49F-9BD5-4E6F-BE31-25B1F2FE6F95}"/>
                </a:ext>
              </a:extLst>
            </p:cNvPr>
            <p:cNvSpPr/>
            <p:nvPr/>
          </p:nvSpPr>
          <p:spPr bwMode="auto">
            <a:xfrm>
              <a:off x="4979955" y="478887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Broker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98B31BD-EEDB-42A8-82A4-1F723937CB87}"/>
                </a:ext>
              </a:extLst>
            </p:cNvPr>
            <p:cNvCxnSpPr>
              <a:cxnSpLocks/>
            </p:cNvCxnSpPr>
            <p:nvPr/>
          </p:nvCxnSpPr>
          <p:spPr>
            <a:xfrm>
              <a:off x="6171692" y="5021999"/>
              <a:ext cx="283604" cy="0"/>
            </a:xfrm>
            <a:prstGeom prst="line">
              <a:avLst/>
            </a:prstGeom>
            <a:ln w="12700">
              <a:solidFill>
                <a:schemeClr val="bg1"/>
              </a:solidFill>
              <a:headEnd type="oval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AA9B6C2-68EF-497D-BC96-053D47C29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7818" y="4870627"/>
              <a:ext cx="113442" cy="147818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C60E8FB0-5D20-4E55-BA83-ACADE0209D3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170" y="5025554"/>
              <a:ext cx="113442" cy="147818"/>
            </a:xfrm>
            <a:prstGeom prst="line">
              <a:avLst/>
            </a:prstGeom>
            <a:ln w="12700">
              <a:solidFill>
                <a:schemeClr val="bg1"/>
              </a:solidFill>
              <a:headEnd type="none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C0C38BD-AF5B-46F3-9AD9-1A7339AF8CD5}"/>
              </a:ext>
            </a:extLst>
          </p:cNvPr>
          <p:cNvSpPr/>
          <p:nvPr/>
        </p:nvSpPr>
        <p:spPr bwMode="auto">
          <a:xfrm>
            <a:off x="7612767" y="2662516"/>
            <a:ext cx="3944798" cy="2020965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Pro Semibold" panose="020B0702040504020203" pitchFamily="34" charset="0"/>
              <a:ea typeface="+mn-ea"/>
              <a:cs typeface="Segoe UI Light"/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AE1F4F3-92FF-4775-93E2-EFCDF54612EB}"/>
              </a:ext>
            </a:extLst>
          </p:cNvPr>
          <p:cNvSpPr/>
          <p:nvPr/>
        </p:nvSpPr>
        <p:spPr bwMode="auto">
          <a:xfrm>
            <a:off x="7918056" y="3109902"/>
            <a:ext cx="3327764" cy="498768"/>
          </a:xfrm>
          <a:prstGeom prst="roundRect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Windows 10 or Windows 7 Desktops</a:t>
            </a:r>
          </a:p>
        </p:txBody>
      </p:sp>
      <p:sp>
        <p:nvSpPr>
          <p:cNvPr id="129" name="desktop" title="a desktop PC">
            <a:extLst>
              <a:ext uri="{FF2B5EF4-FFF2-40B4-BE49-F238E27FC236}">
                <a16:creationId xmlns:a16="http://schemas.microsoft.com/office/drawing/2014/main" id="{D41659E9-26EF-47D1-9BAA-998A4BB8CA0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736685" y="3184371"/>
            <a:ext cx="291984" cy="287217"/>
          </a:xfrm>
          <a:custGeom>
            <a:avLst/>
            <a:gdLst>
              <a:gd name="T0" fmla="*/ 245 w 245"/>
              <a:gd name="T1" fmla="*/ 67 h 241"/>
              <a:gd name="T2" fmla="*/ 245 w 245"/>
              <a:gd name="T3" fmla="*/ 138 h 241"/>
              <a:gd name="T4" fmla="*/ 0 w 245"/>
              <a:gd name="T5" fmla="*/ 138 h 241"/>
              <a:gd name="T6" fmla="*/ 0 w 245"/>
              <a:gd name="T7" fmla="*/ 0 h 241"/>
              <a:gd name="T8" fmla="*/ 245 w 245"/>
              <a:gd name="T9" fmla="*/ 0 h 241"/>
              <a:gd name="T10" fmla="*/ 245 w 245"/>
              <a:gd name="T11" fmla="*/ 67 h 241"/>
              <a:gd name="T12" fmla="*/ 224 w 245"/>
              <a:gd name="T13" fmla="*/ 222 h 241"/>
              <a:gd name="T14" fmla="*/ 212 w 245"/>
              <a:gd name="T15" fmla="*/ 204 h 241"/>
              <a:gd name="T16" fmla="*/ 33 w 245"/>
              <a:gd name="T17" fmla="*/ 204 h 241"/>
              <a:gd name="T18" fmla="*/ 7 w 245"/>
              <a:gd name="T19" fmla="*/ 241 h 241"/>
              <a:gd name="T20" fmla="*/ 238 w 245"/>
              <a:gd name="T21" fmla="*/ 241 h 241"/>
              <a:gd name="T22" fmla="*/ 224 w 245"/>
              <a:gd name="T23" fmla="*/ 222 h 241"/>
              <a:gd name="T24" fmla="*/ 79 w 245"/>
              <a:gd name="T25" fmla="*/ 172 h 241"/>
              <a:gd name="T26" fmla="*/ 165 w 245"/>
              <a:gd name="T27" fmla="*/ 172 h 241"/>
              <a:gd name="T28" fmla="*/ 123 w 245"/>
              <a:gd name="T29" fmla="*/ 139 h 241"/>
              <a:gd name="T30" fmla="*/ 123 w 245"/>
              <a:gd name="T31" fmla="*/ 1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241">
                <a:moveTo>
                  <a:pt x="245" y="67"/>
                </a:moveTo>
                <a:lnTo>
                  <a:pt x="245" y="138"/>
                </a:lnTo>
                <a:lnTo>
                  <a:pt x="0" y="138"/>
                </a:lnTo>
                <a:lnTo>
                  <a:pt x="0" y="0"/>
                </a:lnTo>
                <a:lnTo>
                  <a:pt x="245" y="0"/>
                </a:lnTo>
                <a:lnTo>
                  <a:pt x="245" y="67"/>
                </a:lnTo>
                <a:moveTo>
                  <a:pt x="224" y="222"/>
                </a:moveTo>
                <a:lnTo>
                  <a:pt x="212" y="204"/>
                </a:lnTo>
                <a:lnTo>
                  <a:pt x="33" y="204"/>
                </a:lnTo>
                <a:lnTo>
                  <a:pt x="7" y="241"/>
                </a:lnTo>
                <a:lnTo>
                  <a:pt x="238" y="241"/>
                </a:lnTo>
                <a:lnTo>
                  <a:pt x="224" y="222"/>
                </a:lnTo>
                <a:moveTo>
                  <a:pt x="79" y="172"/>
                </a:moveTo>
                <a:lnTo>
                  <a:pt x="165" y="172"/>
                </a:lnTo>
                <a:moveTo>
                  <a:pt x="123" y="139"/>
                </a:moveTo>
                <a:lnTo>
                  <a:pt x="123" y="171"/>
                </a:ln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96203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6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9F68ACA-2F7B-4C2A-BA4A-2D7D2CE84412}"/>
              </a:ext>
            </a:extLst>
          </p:cNvPr>
          <p:cNvGrpSpPr/>
          <p:nvPr/>
        </p:nvGrpSpPr>
        <p:grpSpPr>
          <a:xfrm>
            <a:off x="993896" y="2479208"/>
            <a:ext cx="1626420" cy="2908602"/>
            <a:chOff x="899303" y="2229846"/>
            <a:chExt cx="1626420" cy="29086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F1342EB-4297-4513-8495-CB2EB1BE4028}"/>
                </a:ext>
              </a:extLst>
            </p:cNvPr>
            <p:cNvSpPr/>
            <p:nvPr/>
          </p:nvSpPr>
          <p:spPr bwMode="auto">
            <a:xfrm>
              <a:off x="899303" y="2229846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Pro Semibold" panose="020B0702040504020203" pitchFamily="34" charset="0"/>
                <a:ea typeface="+mn-ea"/>
                <a:cs typeface="Segoe UI Light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53C649D-BE7A-419F-B2F5-481DF7552E34}"/>
                </a:ext>
              </a:extLst>
            </p:cNvPr>
            <p:cNvSpPr/>
            <p:nvPr/>
          </p:nvSpPr>
          <p:spPr bwMode="auto">
            <a:xfrm>
              <a:off x="899303" y="3266458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Pro Semibold" panose="020B0702040504020203" pitchFamily="34" charset="0"/>
                <a:ea typeface="+mn-ea"/>
                <a:cs typeface="Segoe UI Light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3501120B-9A3D-49F3-9C0C-BCCD5E69D293}"/>
                </a:ext>
              </a:extLst>
            </p:cNvPr>
            <p:cNvSpPr/>
            <p:nvPr/>
          </p:nvSpPr>
          <p:spPr bwMode="auto">
            <a:xfrm>
              <a:off x="899303" y="4303070"/>
              <a:ext cx="835378" cy="835378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548640" tIns="137160" rIns="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Pro Semibold" panose="020B0702040504020203" pitchFamily="34" charset="0"/>
                <a:ea typeface="+mn-ea"/>
                <a:cs typeface="Segoe UI Light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83E66C-CC90-4E62-96F3-1BD6B2128055}"/>
                </a:ext>
              </a:extLst>
            </p:cNvPr>
            <p:cNvGrpSpPr/>
            <p:nvPr/>
          </p:nvGrpSpPr>
          <p:grpSpPr>
            <a:xfrm>
              <a:off x="2043658" y="2532747"/>
              <a:ext cx="482065" cy="2255907"/>
              <a:chOff x="2224274" y="2338191"/>
              <a:chExt cx="482065" cy="2255907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F323346C-F516-43E7-9B59-9157F7BA04BB}"/>
                  </a:ext>
                </a:extLst>
              </p:cNvPr>
              <p:cNvGrpSpPr/>
              <p:nvPr/>
            </p:nvGrpSpPr>
            <p:grpSpPr>
              <a:xfrm>
                <a:off x="2281302" y="3639439"/>
                <a:ext cx="319498" cy="414180"/>
                <a:chOff x="5866856" y="4829242"/>
                <a:chExt cx="702675" cy="865083"/>
              </a:xfrm>
            </p:grpSpPr>
            <p:sp>
              <p:nvSpPr>
                <p:cNvPr id="179" name="Freeform 12">
                  <a:extLst>
                    <a:ext uri="{FF2B5EF4-FFF2-40B4-BE49-F238E27FC236}">
                      <a16:creationId xmlns:a16="http://schemas.microsoft.com/office/drawing/2014/main" id="{1820B8EB-4F0C-4336-9DB6-5FE31C9F0B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66856" y="5025048"/>
                  <a:ext cx="702675" cy="669277"/>
                </a:xfrm>
                <a:custGeom>
                  <a:avLst/>
                  <a:gdLst>
                    <a:gd name="T0" fmla="*/ 379 w 454"/>
                    <a:gd name="T1" fmla="*/ 174 h 432"/>
                    <a:gd name="T2" fmla="*/ 440 w 454"/>
                    <a:gd name="T3" fmla="*/ 60 h 432"/>
                    <a:gd name="T4" fmla="*/ 412 w 454"/>
                    <a:gd name="T5" fmla="*/ 33 h 432"/>
                    <a:gd name="T6" fmla="*/ 275 w 454"/>
                    <a:gd name="T7" fmla="*/ 18 h 432"/>
                    <a:gd name="T8" fmla="*/ 187 w 454"/>
                    <a:gd name="T9" fmla="*/ 18 h 432"/>
                    <a:gd name="T10" fmla="*/ 96 w 454"/>
                    <a:gd name="T11" fmla="*/ 16 h 432"/>
                    <a:gd name="T12" fmla="*/ 3 w 454"/>
                    <a:gd name="T13" fmla="*/ 154 h 432"/>
                    <a:gd name="T14" fmla="*/ 32 w 454"/>
                    <a:gd name="T15" fmla="*/ 304 h 432"/>
                    <a:gd name="T16" fmla="*/ 101 w 454"/>
                    <a:gd name="T17" fmla="*/ 405 h 432"/>
                    <a:gd name="T18" fmla="*/ 170 w 454"/>
                    <a:gd name="T19" fmla="*/ 421 h 432"/>
                    <a:gd name="T20" fmla="*/ 193 w 454"/>
                    <a:gd name="T21" fmla="*/ 413 h 432"/>
                    <a:gd name="T22" fmla="*/ 285 w 454"/>
                    <a:gd name="T23" fmla="*/ 413 h 432"/>
                    <a:gd name="T24" fmla="*/ 307 w 454"/>
                    <a:gd name="T25" fmla="*/ 421 h 432"/>
                    <a:gd name="T26" fmla="*/ 374 w 454"/>
                    <a:gd name="T27" fmla="*/ 406 h 432"/>
                    <a:gd name="T28" fmla="*/ 426 w 454"/>
                    <a:gd name="T29" fmla="*/ 338 h 432"/>
                    <a:gd name="T30" fmla="*/ 454 w 454"/>
                    <a:gd name="T31" fmla="*/ 280 h 432"/>
                    <a:gd name="T32" fmla="*/ 379 w 454"/>
                    <a:gd name="T33" fmla="*/ 174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54" h="432">
                      <a:moveTo>
                        <a:pt x="379" y="174"/>
                      </a:moveTo>
                      <a:cubicBezTo>
                        <a:pt x="375" y="125"/>
                        <a:pt x="397" y="88"/>
                        <a:pt x="440" y="60"/>
                      </a:cubicBezTo>
                      <a:cubicBezTo>
                        <a:pt x="430" y="51"/>
                        <a:pt x="422" y="40"/>
                        <a:pt x="412" y="33"/>
                      </a:cubicBezTo>
                      <a:cubicBezTo>
                        <a:pt x="369" y="2"/>
                        <a:pt x="323" y="0"/>
                        <a:pt x="275" y="18"/>
                      </a:cubicBezTo>
                      <a:cubicBezTo>
                        <a:pt x="224" y="36"/>
                        <a:pt x="239" y="37"/>
                        <a:pt x="187" y="18"/>
                      </a:cubicBezTo>
                      <a:cubicBezTo>
                        <a:pt x="156" y="6"/>
                        <a:pt x="126" y="4"/>
                        <a:pt x="96" y="16"/>
                      </a:cubicBezTo>
                      <a:cubicBezTo>
                        <a:pt x="36" y="39"/>
                        <a:pt x="7" y="96"/>
                        <a:pt x="3" y="154"/>
                      </a:cubicBezTo>
                      <a:cubicBezTo>
                        <a:pt x="0" y="207"/>
                        <a:pt x="11" y="256"/>
                        <a:pt x="32" y="304"/>
                      </a:cubicBezTo>
                      <a:cubicBezTo>
                        <a:pt x="49" y="342"/>
                        <a:pt x="71" y="376"/>
                        <a:pt x="101" y="405"/>
                      </a:cubicBezTo>
                      <a:cubicBezTo>
                        <a:pt x="121" y="424"/>
                        <a:pt x="143" y="432"/>
                        <a:pt x="170" y="421"/>
                      </a:cubicBezTo>
                      <a:cubicBezTo>
                        <a:pt x="178" y="418"/>
                        <a:pt x="186" y="416"/>
                        <a:pt x="193" y="413"/>
                      </a:cubicBezTo>
                      <a:cubicBezTo>
                        <a:pt x="224" y="400"/>
                        <a:pt x="254" y="400"/>
                        <a:pt x="285" y="413"/>
                      </a:cubicBezTo>
                      <a:cubicBezTo>
                        <a:pt x="292" y="417"/>
                        <a:pt x="300" y="419"/>
                        <a:pt x="307" y="421"/>
                      </a:cubicBezTo>
                      <a:cubicBezTo>
                        <a:pt x="332" y="428"/>
                        <a:pt x="355" y="424"/>
                        <a:pt x="374" y="406"/>
                      </a:cubicBezTo>
                      <a:cubicBezTo>
                        <a:pt x="396" y="387"/>
                        <a:pt x="412" y="363"/>
                        <a:pt x="426" y="338"/>
                      </a:cubicBezTo>
                      <a:cubicBezTo>
                        <a:pt x="437" y="319"/>
                        <a:pt x="445" y="299"/>
                        <a:pt x="454" y="280"/>
                      </a:cubicBezTo>
                      <a:cubicBezTo>
                        <a:pt x="409" y="257"/>
                        <a:pt x="382" y="223"/>
                        <a:pt x="379" y="17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704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13">
                  <a:extLst>
                    <a:ext uri="{FF2B5EF4-FFF2-40B4-BE49-F238E27FC236}">
                      <a16:creationId xmlns:a16="http://schemas.microsoft.com/office/drawing/2014/main" id="{B8933819-6174-40FF-8665-C88579BC83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1971" y="4829242"/>
                  <a:ext cx="185983" cy="203008"/>
                </a:xfrm>
                <a:custGeom>
                  <a:avLst/>
                  <a:gdLst>
                    <a:gd name="T0" fmla="*/ 115 w 120"/>
                    <a:gd name="T1" fmla="*/ 0 h 131"/>
                    <a:gd name="T2" fmla="*/ 38 w 120"/>
                    <a:gd name="T3" fmla="*/ 36 h 131"/>
                    <a:gd name="T4" fmla="*/ 4 w 120"/>
                    <a:gd name="T5" fmla="*/ 126 h 131"/>
                    <a:gd name="T6" fmla="*/ 115 w 120"/>
                    <a:gd name="T7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0" h="131">
                      <a:moveTo>
                        <a:pt x="115" y="0"/>
                      </a:moveTo>
                      <a:cubicBezTo>
                        <a:pt x="84" y="2"/>
                        <a:pt x="59" y="15"/>
                        <a:pt x="38" y="36"/>
                      </a:cubicBezTo>
                      <a:cubicBezTo>
                        <a:pt x="14" y="61"/>
                        <a:pt x="0" y="90"/>
                        <a:pt x="4" y="126"/>
                      </a:cubicBezTo>
                      <a:cubicBezTo>
                        <a:pt x="64" y="131"/>
                        <a:pt x="120" y="68"/>
                        <a:pt x="115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704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F0E22A59-2F68-44B6-92CF-672A503BBCAC}"/>
                  </a:ext>
                </a:extLst>
              </p:cNvPr>
              <p:cNvGrpSpPr/>
              <p:nvPr/>
            </p:nvGrpSpPr>
            <p:grpSpPr>
              <a:xfrm>
                <a:off x="2286418" y="3019895"/>
                <a:ext cx="335350" cy="419905"/>
                <a:chOff x="13987161" y="3323588"/>
                <a:chExt cx="2047876" cy="2435225"/>
              </a:xfrm>
              <a:solidFill>
                <a:schemeClr val="bg1"/>
              </a:solidFill>
            </p:grpSpPr>
            <p:sp>
              <p:nvSpPr>
                <p:cNvPr id="175" name="Freeform 50">
                  <a:extLst>
                    <a:ext uri="{FF2B5EF4-FFF2-40B4-BE49-F238E27FC236}">
                      <a16:creationId xmlns:a16="http://schemas.microsoft.com/office/drawing/2014/main" id="{7299899B-DE83-48A6-B457-2DCEFEE06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41178" y="4145911"/>
                  <a:ext cx="1344611" cy="1612902"/>
                </a:xfrm>
                <a:custGeom>
                  <a:avLst/>
                  <a:gdLst>
                    <a:gd name="T0" fmla="*/ 0 w 358"/>
                    <a:gd name="T1" fmla="*/ 6 h 429"/>
                    <a:gd name="T2" fmla="*/ 0 w 358"/>
                    <a:gd name="T3" fmla="*/ 258 h 429"/>
                    <a:gd name="T4" fmla="*/ 44 w 358"/>
                    <a:gd name="T5" fmla="*/ 302 h 429"/>
                    <a:gd name="T6" fmla="*/ 72 w 358"/>
                    <a:gd name="T7" fmla="*/ 302 h 429"/>
                    <a:gd name="T8" fmla="*/ 72 w 358"/>
                    <a:gd name="T9" fmla="*/ 388 h 429"/>
                    <a:gd name="T10" fmla="*/ 112 w 358"/>
                    <a:gd name="T11" fmla="*/ 429 h 429"/>
                    <a:gd name="T12" fmla="*/ 152 w 358"/>
                    <a:gd name="T13" fmla="*/ 388 h 429"/>
                    <a:gd name="T14" fmla="*/ 152 w 358"/>
                    <a:gd name="T15" fmla="*/ 313 h 429"/>
                    <a:gd name="T16" fmla="*/ 152 w 358"/>
                    <a:gd name="T17" fmla="*/ 303 h 429"/>
                    <a:gd name="T18" fmla="*/ 205 w 358"/>
                    <a:gd name="T19" fmla="*/ 303 h 429"/>
                    <a:gd name="T20" fmla="*/ 205 w 358"/>
                    <a:gd name="T21" fmla="*/ 317 h 429"/>
                    <a:gd name="T22" fmla="*/ 205 w 358"/>
                    <a:gd name="T23" fmla="*/ 388 h 429"/>
                    <a:gd name="T24" fmla="*/ 246 w 358"/>
                    <a:gd name="T25" fmla="*/ 429 h 429"/>
                    <a:gd name="T26" fmla="*/ 285 w 358"/>
                    <a:gd name="T27" fmla="*/ 388 h 429"/>
                    <a:gd name="T28" fmla="*/ 285 w 358"/>
                    <a:gd name="T29" fmla="*/ 332 h 429"/>
                    <a:gd name="T30" fmla="*/ 285 w 358"/>
                    <a:gd name="T31" fmla="*/ 302 h 429"/>
                    <a:gd name="T32" fmla="*/ 307 w 358"/>
                    <a:gd name="T33" fmla="*/ 302 h 429"/>
                    <a:gd name="T34" fmla="*/ 358 w 358"/>
                    <a:gd name="T35" fmla="*/ 251 h 429"/>
                    <a:gd name="T36" fmla="*/ 358 w 358"/>
                    <a:gd name="T37" fmla="*/ 12 h 429"/>
                    <a:gd name="T38" fmla="*/ 358 w 358"/>
                    <a:gd name="T39" fmla="*/ 0 h 429"/>
                    <a:gd name="T40" fmla="*/ 1 w 358"/>
                    <a:gd name="T41" fmla="*/ 0 h 429"/>
                    <a:gd name="T42" fmla="*/ 0 w 358"/>
                    <a:gd name="T43" fmla="*/ 6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8" h="429">
                      <a:moveTo>
                        <a:pt x="0" y="6"/>
                      </a:moveTo>
                      <a:cubicBezTo>
                        <a:pt x="0" y="90"/>
                        <a:pt x="0" y="174"/>
                        <a:pt x="0" y="258"/>
                      </a:cubicBezTo>
                      <a:cubicBezTo>
                        <a:pt x="0" y="284"/>
                        <a:pt x="18" y="301"/>
                        <a:pt x="44" y="302"/>
                      </a:cubicBezTo>
                      <a:cubicBezTo>
                        <a:pt x="53" y="302"/>
                        <a:pt x="62" y="302"/>
                        <a:pt x="72" y="302"/>
                      </a:cubicBezTo>
                      <a:cubicBezTo>
                        <a:pt x="72" y="332"/>
                        <a:pt x="72" y="360"/>
                        <a:pt x="72" y="388"/>
                      </a:cubicBezTo>
                      <a:cubicBezTo>
                        <a:pt x="72" y="412"/>
                        <a:pt x="90" y="429"/>
                        <a:pt x="112" y="429"/>
                      </a:cubicBezTo>
                      <a:cubicBezTo>
                        <a:pt x="135" y="429"/>
                        <a:pt x="152" y="412"/>
                        <a:pt x="152" y="388"/>
                      </a:cubicBezTo>
                      <a:cubicBezTo>
                        <a:pt x="152" y="363"/>
                        <a:pt x="152" y="338"/>
                        <a:pt x="152" y="313"/>
                      </a:cubicBezTo>
                      <a:cubicBezTo>
                        <a:pt x="152" y="309"/>
                        <a:pt x="152" y="306"/>
                        <a:pt x="152" y="303"/>
                      </a:cubicBezTo>
                      <a:cubicBezTo>
                        <a:pt x="171" y="303"/>
                        <a:pt x="188" y="303"/>
                        <a:pt x="205" y="303"/>
                      </a:cubicBezTo>
                      <a:cubicBezTo>
                        <a:pt x="205" y="308"/>
                        <a:pt x="205" y="313"/>
                        <a:pt x="205" y="317"/>
                      </a:cubicBezTo>
                      <a:cubicBezTo>
                        <a:pt x="205" y="341"/>
                        <a:pt x="205" y="364"/>
                        <a:pt x="205" y="388"/>
                      </a:cubicBezTo>
                      <a:cubicBezTo>
                        <a:pt x="206" y="412"/>
                        <a:pt x="223" y="429"/>
                        <a:pt x="246" y="429"/>
                      </a:cubicBezTo>
                      <a:cubicBezTo>
                        <a:pt x="269" y="428"/>
                        <a:pt x="285" y="411"/>
                        <a:pt x="285" y="388"/>
                      </a:cubicBezTo>
                      <a:cubicBezTo>
                        <a:pt x="285" y="369"/>
                        <a:pt x="285" y="350"/>
                        <a:pt x="285" y="332"/>
                      </a:cubicBezTo>
                      <a:cubicBezTo>
                        <a:pt x="285" y="322"/>
                        <a:pt x="285" y="312"/>
                        <a:pt x="285" y="302"/>
                      </a:cubicBezTo>
                      <a:cubicBezTo>
                        <a:pt x="293" y="302"/>
                        <a:pt x="300" y="302"/>
                        <a:pt x="307" y="302"/>
                      </a:cubicBezTo>
                      <a:cubicBezTo>
                        <a:pt x="342" y="302"/>
                        <a:pt x="358" y="285"/>
                        <a:pt x="358" y="251"/>
                      </a:cubicBezTo>
                      <a:cubicBezTo>
                        <a:pt x="358" y="171"/>
                        <a:pt x="358" y="91"/>
                        <a:pt x="358" y="12"/>
                      </a:cubicBezTo>
                      <a:cubicBezTo>
                        <a:pt x="358" y="8"/>
                        <a:pt x="358" y="4"/>
                        <a:pt x="358" y="0"/>
                      </a:cubicBezTo>
                      <a:cubicBezTo>
                        <a:pt x="238" y="0"/>
                        <a:pt x="119" y="0"/>
                        <a:pt x="1" y="0"/>
                      </a:cubicBezTo>
                      <a:cubicBezTo>
                        <a:pt x="0" y="3"/>
                        <a:pt x="0" y="5"/>
                        <a:pt x="0" y="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704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51">
                  <a:extLst>
                    <a:ext uri="{FF2B5EF4-FFF2-40B4-BE49-F238E27FC236}">
                      <a16:creationId xmlns:a16="http://schemas.microsoft.com/office/drawing/2014/main" id="{057FDB7C-B8E2-47C6-9C03-F7A6867A91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341178" y="3323588"/>
                  <a:ext cx="1344611" cy="766765"/>
                </a:xfrm>
                <a:custGeom>
                  <a:avLst/>
                  <a:gdLst>
                    <a:gd name="T0" fmla="*/ 267 w 358"/>
                    <a:gd name="T1" fmla="*/ 61 h 204"/>
                    <a:gd name="T2" fmla="*/ 273 w 358"/>
                    <a:gd name="T3" fmla="*/ 49 h 204"/>
                    <a:gd name="T4" fmla="*/ 293 w 358"/>
                    <a:gd name="T5" fmla="*/ 12 h 204"/>
                    <a:gd name="T6" fmla="*/ 293 w 358"/>
                    <a:gd name="T7" fmla="*/ 4 h 204"/>
                    <a:gd name="T8" fmla="*/ 284 w 358"/>
                    <a:gd name="T9" fmla="*/ 7 h 204"/>
                    <a:gd name="T10" fmla="*/ 280 w 358"/>
                    <a:gd name="T11" fmla="*/ 14 h 204"/>
                    <a:gd name="T12" fmla="*/ 256 w 358"/>
                    <a:gd name="T13" fmla="*/ 56 h 204"/>
                    <a:gd name="T14" fmla="*/ 179 w 358"/>
                    <a:gd name="T15" fmla="*/ 40 h 204"/>
                    <a:gd name="T16" fmla="*/ 101 w 358"/>
                    <a:gd name="T17" fmla="*/ 56 h 204"/>
                    <a:gd name="T18" fmla="*/ 77 w 358"/>
                    <a:gd name="T19" fmla="*/ 12 h 204"/>
                    <a:gd name="T20" fmla="*/ 66 w 358"/>
                    <a:gd name="T21" fmla="*/ 4 h 204"/>
                    <a:gd name="T22" fmla="*/ 67 w 358"/>
                    <a:gd name="T23" fmla="*/ 18 h 204"/>
                    <a:gd name="T24" fmla="*/ 91 w 358"/>
                    <a:gd name="T25" fmla="*/ 61 h 204"/>
                    <a:gd name="T26" fmla="*/ 0 w 358"/>
                    <a:gd name="T27" fmla="*/ 204 h 204"/>
                    <a:gd name="T28" fmla="*/ 358 w 358"/>
                    <a:gd name="T29" fmla="*/ 204 h 204"/>
                    <a:gd name="T30" fmla="*/ 267 w 358"/>
                    <a:gd name="T31" fmla="*/ 61 h 204"/>
                    <a:gd name="T32" fmla="*/ 98 w 358"/>
                    <a:gd name="T33" fmla="*/ 140 h 204"/>
                    <a:gd name="T34" fmla="*/ 82 w 358"/>
                    <a:gd name="T35" fmla="*/ 124 h 204"/>
                    <a:gd name="T36" fmla="*/ 98 w 358"/>
                    <a:gd name="T37" fmla="*/ 110 h 204"/>
                    <a:gd name="T38" fmla="*/ 112 w 358"/>
                    <a:gd name="T39" fmla="*/ 125 h 204"/>
                    <a:gd name="T40" fmla="*/ 98 w 358"/>
                    <a:gd name="T41" fmla="*/ 140 h 204"/>
                    <a:gd name="T42" fmla="*/ 261 w 358"/>
                    <a:gd name="T43" fmla="*/ 140 h 204"/>
                    <a:gd name="T44" fmla="*/ 245 w 358"/>
                    <a:gd name="T45" fmla="*/ 126 h 204"/>
                    <a:gd name="T46" fmla="*/ 259 w 358"/>
                    <a:gd name="T47" fmla="*/ 110 h 204"/>
                    <a:gd name="T48" fmla="*/ 275 w 358"/>
                    <a:gd name="T49" fmla="*/ 125 h 204"/>
                    <a:gd name="T50" fmla="*/ 261 w 358"/>
                    <a:gd name="T51" fmla="*/ 14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8" h="204">
                      <a:moveTo>
                        <a:pt x="267" y="61"/>
                      </a:moveTo>
                      <a:cubicBezTo>
                        <a:pt x="269" y="57"/>
                        <a:pt x="271" y="53"/>
                        <a:pt x="273" y="49"/>
                      </a:cubicBezTo>
                      <a:cubicBezTo>
                        <a:pt x="280" y="37"/>
                        <a:pt x="287" y="25"/>
                        <a:pt x="293" y="12"/>
                      </a:cubicBezTo>
                      <a:cubicBezTo>
                        <a:pt x="294" y="10"/>
                        <a:pt x="293" y="7"/>
                        <a:pt x="293" y="4"/>
                      </a:cubicBezTo>
                      <a:cubicBezTo>
                        <a:pt x="290" y="5"/>
                        <a:pt x="286" y="6"/>
                        <a:pt x="284" y="7"/>
                      </a:cubicBezTo>
                      <a:cubicBezTo>
                        <a:pt x="282" y="8"/>
                        <a:pt x="281" y="11"/>
                        <a:pt x="280" y="14"/>
                      </a:cubicBezTo>
                      <a:cubicBezTo>
                        <a:pt x="272" y="28"/>
                        <a:pt x="264" y="42"/>
                        <a:pt x="256" y="56"/>
                      </a:cubicBezTo>
                      <a:cubicBezTo>
                        <a:pt x="231" y="45"/>
                        <a:pt x="205" y="41"/>
                        <a:pt x="179" y="40"/>
                      </a:cubicBezTo>
                      <a:cubicBezTo>
                        <a:pt x="152" y="40"/>
                        <a:pt x="126" y="46"/>
                        <a:pt x="101" y="56"/>
                      </a:cubicBezTo>
                      <a:cubicBezTo>
                        <a:pt x="93" y="41"/>
                        <a:pt x="85" y="27"/>
                        <a:pt x="77" y="12"/>
                      </a:cubicBezTo>
                      <a:cubicBezTo>
                        <a:pt x="74" y="8"/>
                        <a:pt x="73" y="0"/>
                        <a:pt x="66" y="4"/>
                      </a:cubicBezTo>
                      <a:cubicBezTo>
                        <a:pt x="58" y="8"/>
                        <a:pt x="65" y="14"/>
                        <a:pt x="67" y="18"/>
                      </a:cubicBezTo>
                      <a:cubicBezTo>
                        <a:pt x="75" y="32"/>
                        <a:pt x="83" y="46"/>
                        <a:pt x="91" y="61"/>
                      </a:cubicBezTo>
                      <a:cubicBezTo>
                        <a:pt x="35" y="94"/>
                        <a:pt x="2" y="139"/>
                        <a:pt x="0" y="204"/>
                      </a:cubicBezTo>
                      <a:cubicBezTo>
                        <a:pt x="120" y="204"/>
                        <a:pt x="239" y="204"/>
                        <a:pt x="358" y="204"/>
                      </a:cubicBezTo>
                      <a:cubicBezTo>
                        <a:pt x="355" y="139"/>
                        <a:pt x="322" y="93"/>
                        <a:pt x="267" y="61"/>
                      </a:cubicBezTo>
                      <a:close/>
                      <a:moveTo>
                        <a:pt x="98" y="140"/>
                      </a:moveTo>
                      <a:cubicBezTo>
                        <a:pt x="89" y="140"/>
                        <a:pt x="82" y="133"/>
                        <a:pt x="82" y="124"/>
                      </a:cubicBezTo>
                      <a:cubicBezTo>
                        <a:pt x="83" y="116"/>
                        <a:pt x="89" y="110"/>
                        <a:pt x="98" y="110"/>
                      </a:cubicBezTo>
                      <a:cubicBezTo>
                        <a:pt x="106" y="111"/>
                        <a:pt x="112" y="117"/>
                        <a:pt x="112" y="125"/>
                      </a:cubicBezTo>
                      <a:cubicBezTo>
                        <a:pt x="112" y="133"/>
                        <a:pt x="105" y="140"/>
                        <a:pt x="98" y="140"/>
                      </a:cubicBezTo>
                      <a:close/>
                      <a:moveTo>
                        <a:pt x="261" y="140"/>
                      </a:moveTo>
                      <a:cubicBezTo>
                        <a:pt x="253" y="140"/>
                        <a:pt x="246" y="134"/>
                        <a:pt x="245" y="126"/>
                      </a:cubicBezTo>
                      <a:cubicBezTo>
                        <a:pt x="245" y="118"/>
                        <a:pt x="251" y="111"/>
                        <a:pt x="259" y="110"/>
                      </a:cubicBezTo>
                      <a:cubicBezTo>
                        <a:pt x="268" y="110"/>
                        <a:pt x="275" y="116"/>
                        <a:pt x="275" y="125"/>
                      </a:cubicBezTo>
                      <a:cubicBezTo>
                        <a:pt x="275" y="133"/>
                        <a:pt x="269" y="140"/>
                        <a:pt x="261" y="14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704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52">
                  <a:extLst>
                    <a:ext uri="{FF2B5EF4-FFF2-40B4-BE49-F238E27FC236}">
                      <a16:creationId xmlns:a16="http://schemas.microsoft.com/office/drawing/2014/main" id="{E6C3BA0C-D73A-4CBB-8524-71963C0411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7161" y="4117341"/>
                  <a:ext cx="300035" cy="927097"/>
                </a:xfrm>
                <a:custGeom>
                  <a:avLst/>
                  <a:gdLst>
                    <a:gd name="T0" fmla="*/ 40 w 80"/>
                    <a:gd name="T1" fmla="*/ 247 h 247"/>
                    <a:gd name="T2" fmla="*/ 80 w 80"/>
                    <a:gd name="T3" fmla="*/ 205 h 247"/>
                    <a:gd name="T4" fmla="*/ 80 w 80"/>
                    <a:gd name="T5" fmla="*/ 124 h 247"/>
                    <a:gd name="T6" fmla="*/ 80 w 80"/>
                    <a:gd name="T7" fmla="*/ 42 h 247"/>
                    <a:gd name="T8" fmla="*/ 40 w 80"/>
                    <a:gd name="T9" fmla="*/ 0 h 247"/>
                    <a:gd name="T10" fmla="*/ 0 w 80"/>
                    <a:gd name="T11" fmla="*/ 42 h 247"/>
                    <a:gd name="T12" fmla="*/ 0 w 80"/>
                    <a:gd name="T13" fmla="*/ 206 h 247"/>
                    <a:gd name="T14" fmla="*/ 40 w 80"/>
                    <a:gd name="T15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0" h="247">
                      <a:moveTo>
                        <a:pt x="40" y="247"/>
                      </a:moveTo>
                      <a:cubicBezTo>
                        <a:pt x="63" y="247"/>
                        <a:pt x="80" y="229"/>
                        <a:pt x="80" y="205"/>
                      </a:cubicBezTo>
                      <a:cubicBezTo>
                        <a:pt x="80" y="178"/>
                        <a:pt x="80" y="151"/>
                        <a:pt x="80" y="124"/>
                      </a:cubicBezTo>
                      <a:cubicBezTo>
                        <a:pt x="80" y="97"/>
                        <a:pt x="80" y="70"/>
                        <a:pt x="80" y="42"/>
                      </a:cubicBezTo>
                      <a:cubicBezTo>
                        <a:pt x="80" y="18"/>
                        <a:pt x="63" y="0"/>
                        <a:pt x="40" y="0"/>
                      </a:cubicBezTo>
                      <a:cubicBezTo>
                        <a:pt x="17" y="0"/>
                        <a:pt x="1" y="18"/>
                        <a:pt x="0" y="42"/>
                      </a:cubicBezTo>
                      <a:cubicBezTo>
                        <a:pt x="0" y="96"/>
                        <a:pt x="0" y="151"/>
                        <a:pt x="0" y="206"/>
                      </a:cubicBezTo>
                      <a:cubicBezTo>
                        <a:pt x="1" y="230"/>
                        <a:pt x="18" y="247"/>
                        <a:pt x="40" y="2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704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Freeform 53">
                  <a:extLst>
                    <a:ext uri="{FF2B5EF4-FFF2-40B4-BE49-F238E27FC236}">
                      <a16:creationId xmlns:a16="http://schemas.microsoft.com/office/drawing/2014/main" id="{71F3DE9F-2DFD-456D-ADF0-AF5F0B070B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33414" y="4117341"/>
                  <a:ext cx="301623" cy="931866"/>
                </a:xfrm>
                <a:custGeom>
                  <a:avLst/>
                  <a:gdLst>
                    <a:gd name="T0" fmla="*/ 41 w 80"/>
                    <a:gd name="T1" fmla="*/ 247 h 248"/>
                    <a:gd name="T2" fmla="*/ 80 w 80"/>
                    <a:gd name="T3" fmla="*/ 206 h 248"/>
                    <a:gd name="T4" fmla="*/ 80 w 80"/>
                    <a:gd name="T5" fmla="*/ 124 h 248"/>
                    <a:gd name="T6" fmla="*/ 80 w 80"/>
                    <a:gd name="T7" fmla="*/ 42 h 248"/>
                    <a:gd name="T8" fmla="*/ 42 w 80"/>
                    <a:gd name="T9" fmla="*/ 0 h 248"/>
                    <a:gd name="T10" fmla="*/ 0 w 80"/>
                    <a:gd name="T11" fmla="*/ 40 h 248"/>
                    <a:gd name="T12" fmla="*/ 0 w 80"/>
                    <a:gd name="T13" fmla="*/ 208 h 248"/>
                    <a:gd name="T14" fmla="*/ 41 w 80"/>
                    <a:gd name="T15" fmla="*/ 247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0" h="248">
                      <a:moveTo>
                        <a:pt x="41" y="247"/>
                      </a:moveTo>
                      <a:cubicBezTo>
                        <a:pt x="63" y="247"/>
                        <a:pt x="80" y="229"/>
                        <a:pt x="80" y="206"/>
                      </a:cubicBezTo>
                      <a:cubicBezTo>
                        <a:pt x="80" y="179"/>
                        <a:pt x="80" y="151"/>
                        <a:pt x="80" y="124"/>
                      </a:cubicBezTo>
                      <a:cubicBezTo>
                        <a:pt x="80" y="96"/>
                        <a:pt x="80" y="69"/>
                        <a:pt x="80" y="42"/>
                      </a:cubicBezTo>
                      <a:cubicBezTo>
                        <a:pt x="80" y="18"/>
                        <a:pt x="64" y="1"/>
                        <a:pt x="42" y="0"/>
                      </a:cubicBezTo>
                      <a:cubicBezTo>
                        <a:pt x="19" y="0"/>
                        <a:pt x="1" y="17"/>
                        <a:pt x="0" y="40"/>
                      </a:cubicBezTo>
                      <a:cubicBezTo>
                        <a:pt x="0" y="96"/>
                        <a:pt x="0" y="152"/>
                        <a:pt x="0" y="208"/>
                      </a:cubicBezTo>
                      <a:cubicBezTo>
                        <a:pt x="1" y="230"/>
                        <a:pt x="19" y="248"/>
                        <a:pt x="41" y="24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704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74" name="Picture 173">
                <a:extLst>
                  <a:ext uri="{FF2B5EF4-FFF2-40B4-BE49-F238E27FC236}">
                    <a16:creationId xmlns:a16="http://schemas.microsoft.com/office/drawing/2014/main" id="{8730A46E-2FAE-422C-9830-14B29B8375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86418" y="4253257"/>
                <a:ext cx="364301" cy="340841"/>
              </a:xfrm>
              <a:prstGeom prst="rect">
                <a:avLst/>
              </a:prstGeom>
            </p:spPr>
          </p:pic>
          <p:pic>
            <p:nvPicPr>
              <p:cNvPr id="181" name="Picture 180">
                <a:extLst>
                  <a:ext uri="{FF2B5EF4-FFF2-40B4-BE49-F238E27FC236}">
                    <a16:creationId xmlns:a16="http://schemas.microsoft.com/office/drawing/2014/main" id="{F48E8951-D959-4F6F-8C71-A9AFEBD2E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4274" y="2338191"/>
                <a:ext cx="482065" cy="482065"/>
              </a:xfrm>
              <a:prstGeom prst="rect">
                <a:avLst/>
              </a:prstGeom>
            </p:spPr>
          </p:pic>
        </p:grpSp>
        <p:sp>
          <p:nvSpPr>
            <p:cNvPr id="182" name="CellPhone_E8EA" title="Icon of a cellphone">
              <a:extLst>
                <a:ext uri="{FF2B5EF4-FFF2-40B4-BE49-F238E27FC236}">
                  <a16:creationId xmlns:a16="http://schemas.microsoft.com/office/drawing/2014/main" id="{BF92AB84-1E19-4CF8-A967-7EDED230CF9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19008" y="2484255"/>
              <a:ext cx="195968" cy="326561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Laptop_E770" title="Icon of a laptop">
              <a:extLst>
                <a:ext uri="{FF2B5EF4-FFF2-40B4-BE49-F238E27FC236}">
                  <a16:creationId xmlns:a16="http://schemas.microsoft.com/office/drawing/2014/main" id="{FBDBAC4A-3ED7-46C0-8A66-553A5C1423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7087" y="4533985"/>
              <a:ext cx="559811" cy="373549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Tablet_E70A" title="Icon of a tablet">
              <a:extLst>
                <a:ext uri="{FF2B5EF4-FFF2-40B4-BE49-F238E27FC236}">
                  <a16:creationId xmlns:a16="http://schemas.microsoft.com/office/drawing/2014/main" id="{18173F3B-7E32-45FA-9940-152586DB3E4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79292" y="3509652"/>
              <a:ext cx="475400" cy="348990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81D2147-E458-49F3-B124-ABBAD4C31FF6}"/>
              </a:ext>
            </a:extLst>
          </p:cNvPr>
          <p:cNvSpPr/>
          <p:nvPr/>
        </p:nvSpPr>
        <p:spPr bwMode="auto">
          <a:xfrm>
            <a:off x="5187419" y="4800770"/>
            <a:ext cx="1631150" cy="498768"/>
          </a:xfrm>
          <a:prstGeom prst="round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SQL DB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8F7A9DB-ED38-49AD-9A41-553922F8F102}"/>
              </a:ext>
            </a:extLst>
          </p:cNvPr>
          <p:cNvSpPr/>
          <p:nvPr/>
        </p:nvSpPr>
        <p:spPr>
          <a:xfrm>
            <a:off x="10953371" y="2623791"/>
            <a:ext cx="867837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8610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Semibold" panose="020B0702040504020203" pitchFamily="34" charset="0"/>
                <a:ea typeface="+mn-ea"/>
                <a:cs typeface="Segoe UI Light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Pro Semibold" panose="020B0702040504020203" pitchFamily="34" charset="0"/>
                <a:ea typeface="+mn-ea"/>
                <a:cs typeface="Segoe UI Light"/>
              </a:rPr>
              <a:t>VMs</a:t>
            </a:r>
          </a:p>
        </p:txBody>
      </p:sp>
      <p:sp>
        <p:nvSpPr>
          <p:cNvPr id="124" name="Right Bracket 123">
            <a:extLst>
              <a:ext uri="{FF2B5EF4-FFF2-40B4-BE49-F238E27FC236}">
                <a16:creationId xmlns:a16="http://schemas.microsoft.com/office/drawing/2014/main" id="{CE9A7E8A-2639-4713-9FF9-3F646AD53F5D}"/>
              </a:ext>
            </a:extLst>
          </p:cNvPr>
          <p:cNvSpPr/>
          <p:nvPr/>
        </p:nvSpPr>
        <p:spPr>
          <a:xfrm>
            <a:off x="2615809" y="2749157"/>
            <a:ext cx="126507" cy="2407739"/>
          </a:xfrm>
          <a:prstGeom prst="rightBracket">
            <a:avLst>
              <a:gd name="adj" fmla="val 0"/>
            </a:avLst>
          </a:prstGeom>
          <a:ln w="12700" cap="rnd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89630" tIns="44814" rIns="89630" bIns="448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2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6BC3DD4-9FF6-4648-B409-314F285D2AF4}"/>
              </a:ext>
            </a:extLst>
          </p:cNvPr>
          <p:cNvGrpSpPr/>
          <p:nvPr/>
        </p:nvGrpSpPr>
        <p:grpSpPr>
          <a:xfrm>
            <a:off x="3385700" y="3838113"/>
            <a:ext cx="1703068" cy="587682"/>
            <a:chOff x="3204969" y="4699961"/>
            <a:chExt cx="1703068" cy="587682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C9A58DDA-78E7-4415-B7C9-5CADA9327A33}"/>
                </a:ext>
              </a:extLst>
            </p:cNvPr>
            <p:cNvSpPr/>
            <p:nvPr/>
          </p:nvSpPr>
          <p:spPr bwMode="auto">
            <a:xfrm>
              <a:off x="3204969" y="4699961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6927A983-7F75-4F64-AE9B-5FDF9B48CD5C}"/>
                </a:ext>
              </a:extLst>
            </p:cNvPr>
            <p:cNvSpPr/>
            <p:nvPr/>
          </p:nvSpPr>
          <p:spPr bwMode="auto">
            <a:xfrm>
              <a:off x="3240928" y="4744418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84C8F86F-86B7-4EB3-9691-EF1555E03196}"/>
                </a:ext>
              </a:extLst>
            </p:cNvPr>
            <p:cNvSpPr/>
            <p:nvPr/>
          </p:nvSpPr>
          <p:spPr bwMode="auto">
            <a:xfrm>
              <a:off x="3276887" y="4788875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Gateway</a:t>
              </a:r>
            </a:p>
          </p:txBody>
        </p:sp>
        <p:sp>
          <p:nvSpPr>
            <p:cNvPr id="123" name="Move_E7C2" title="Icon of four arrows pointing away from eachother">
              <a:extLst>
                <a:ext uri="{FF2B5EF4-FFF2-40B4-BE49-F238E27FC236}">
                  <a16:creationId xmlns:a16="http://schemas.microsoft.com/office/drawing/2014/main" id="{08DC845F-B8BC-48ED-A41F-D193EF2E9A7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31005" y="4891891"/>
              <a:ext cx="273646" cy="273715"/>
            </a:xfrm>
            <a:custGeom>
              <a:avLst/>
              <a:gdLst>
                <a:gd name="T0" fmla="*/ 736 w 3999"/>
                <a:gd name="T1" fmla="*/ 2737 h 4000"/>
                <a:gd name="T2" fmla="*/ 0 w 3999"/>
                <a:gd name="T3" fmla="*/ 2001 h 4000"/>
                <a:gd name="T4" fmla="*/ 736 w 3999"/>
                <a:gd name="T5" fmla="*/ 1264 h 4000"/>
                <a:gd name="T6" fmla="*/ 86 w 3999"/>
                <a:gd name="T7" fmla="*/ 2001 h 4000"/>
                <a:gd name="T8" fmla="*/ 1264 w 3999"/>
                <a:gd name="T9" fmla="*/ 2001 h 4000"/>
                <a:gd name="T10" fmla="*/ 1264 w 3999"/>
                <a:gd name="T11" fmla="*/ 3265 h 4000"/>
                <a:gd name="T12" fmla="*/ 2000 w 3999"/>
                <a:gd name="T13" fmla="*/ 4000 h 4000"/>
                <a:gd name="T14" fmla="*/ 2735 w 3999"/>
                <a:gd name="T15" fmla="*/ 3265 h 4000"/>
                <a:gd name="T16" fmla="*/ 2000 w 3999"/>
                <a:gd name="T17" fmla="*/ 3915 h 4000"/>
                <a:gd name="T18" fmla="*/ 2000 w 3999"/>
                <a:gd name="T19" fmla="*/ 2737 h 4000"/>
                <a:gd name="T20" fmla="*/ 3264 w 3999"/>
                <a:gd name="T21" fmla="*/ 2737 h 4000"/>
                <a:gd name="T22" fmla="*/ 3999 w 3999"/>
                <a:gd name="T23" fmla="*/ 2001 h 4000"/>
                <a:gd name="T24" fmla="*/ 3264 w 3999"/>
                <a:gd name="T25" fmla="*/ 1264 h 4000"/>
                <a:gd name="T26" fmla="*/ 3913 w 3999"/>
                <a:gd name="T27" fmla="*/ 2001 h 4000"/>
                <a:gd name="T28" fmla="*/ 2735 w 3999"/>
                <a:gd name="T29" fmla="*/ 2001 h 4000"/>
                <a:gd name="T30" fmla="*/ 2735 w 3999"/>
                <a:gd name="T31" fmla="*/ 736 h 4000"/>
                <a:gd name="T32" fmla="*/ 2000 w 3999"/>
                <a:gd name="T33" fmla="*/ 0 h 4000"/>
                <a:gd name="T34" fmla="*/ 1264 w 3999"/>
                <a:gd name="T35" fmla="*/ 736 h 4000"/>
                <a:gd name="T36" fmla="*/ 2000 w 3999"/>
                <a:gd name="T37" fmla="*/ 86 h 4000"/>
                <a:gd name="T38" fmla="*/ 2000 w 3999"/>
                <a:gd name="T39" fmla="*/ 126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99" h="4000">
                  <a:moveTo>
                    <a:pt x="736" y="2737"/>
                  </a:moveTo>
                  <a:lnTo>
                    <a:pt x="0" y="2001"/>
                  </a:lnTo>
                  <a:lnTo>
                    <a:pt x="736" y="1264"/>
                  </a:lnTo>
                  <a:moveTo>
                    <a:pt x="86" y="2001"/>
                  </a:moveTo>
                  <a:lnTo>
                    <a:pt x="1264" y="2001"/>
                  </a:lnTo>
                  <a:moveTo>
                    <a:pt x="1264" y="3265"/>
                  </a:moveTo>
                  <a:lnTo>
                    <a:pt x="2000" y="4000"/>
                  </a:lnTo>
                  <a:lnTo>
                    <a:pt x="2735" y="3265"/>
                  </a:lnTo>
                  <a:moveTo>
                    <a:pt x="2000" y="3915"/>
                  </a:moveTo>
                  <a:lnTo>
                    <a:pt x="2000" y="2737"/>
                  </a:lnTo>
                  <a:moveTo>
                    <a:pt x="3264" y="2737"/>
                  </a:moveTo>
                  <a:lnTo>
                    <a:pt x="3999" y="2001"/>
                  </a:lnTo>
                  <a:lnTo>
                    <a:pt x="3264" y="1264"/>
                  </a:lnTo>
                  <a:moveTo>
                    <a:pt x="3913" y="2001"/>
                  </a:moveTo>
                  <a:lnTo>
                    <a:pt x="2735" y="2001"/>
                  </a:lnTo>
                  <a:moveTo>
                    <a:pt x="2735" y="736"/>
                  </a:moveTo>
                  <a:lnTo>
                    <a:pt x="2000" y="0"/>
                  </a:lnTo>
                  <a:lnTo>
                    <a:pt x="1264" y="736"/>
                  </a:lnTo>
                  <a:moveTo>
                    <a:pt x="2000" y="86"/>
                  </a:moveTo>
                  <a:lnTo>
                    <a:pt x="2000" y="1264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83ED090-1B7F-4DAA-9BC7-014F921AFF9C}"/>
              </a:ext>
            </a:extLst>
          </p:cNvPr>
          <p:cNvGrpSpPr/>
          <p:nvPr/>
        </p:nvGrpSpPr>
        <p:grpSpPr>
          <a:xfrm>
            <a:off x="3385700" y="2973148"/>
            <a:ext cx="1703068" cy="587682"/>
            <a:chOff x="3204969" y="3834996"/>
            <a:chExt cx="1703068" cy="587682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B0022E61-0CC9-400E-AAC1-BF1FB393D202}"/>
                </a:ext>
              </a:extLst>
            </p:cNvPr>
            <p:cNvSpPr/>
            <p:nvPr/>
          </p:nvSpPr>
          <p:spPr bwMode="auto">
            <a:xfrm>
              <a:off x="3204969" y="3834996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9C18737F-3AC9-4681-9DAC-979D5D362490}"/>
                </a:ext>
              </a:extLst>
            </p:cNvPr>
            <p:cNvSpPr/>
            <p:nvPr/>
          </p:nvSpPr>
          <p:spPr bwMode="auto">
            <a:xfrm>
              <a:off x="3240928" y="3879453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2DE869CC-A42F-4C2A-8C78-05568C2E64A3}"/>
                </a:ext>
              </a:extLst>
            </p:cNvPr>
            <p:cNvSpPr/>
            <p:nvPr/>
          </p:nvSpPr>
          <p:spPr bwMode="auto">
            <a:xfrm>
              <a:off x="3276887" y="3923910"/>
              <a:ext cx="1631150" cy="498768"/>
            </a:xfrm>
            <a:prstGeom prst="roundRect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Web Access</a:t>
              </a:r>
            </a:p>
          </p:txBody>
        </p:sp>
        <p:sp>
          <p:nvSpPr>
            <p:cNvPr id="121" name="globe_2" title="Icon of a sphere made of lines">
              <a:extLst>
                <a:ext uri="{FF2B5EF4-FFF2-40B4-BE49-F238E27FC236}">
                  <a16:creationId xmlns:a16="http://schemas.microsoft.com/office/drawing/2014/main" id="{9AAE3C1F-A705-4E31-8ADC-487E4151187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19468" y="4027324"/>
              <a:ext cx="296721" cy="296721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A54A21-7919-4848-813D-4AF6E4FE1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8741" y="4808554"/>
            <a:ext cx="399616" cy="422236"/>
          </a:xfrm>
          <a:prstGeom prst="rect">
            <a:avLst/>
          </a:prstGeom>
          <a:noFill/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2457E1A-A489-4725-9DFA-D599B05C8AAC}"/>
              </a:ext>
            </a:extLst>
          </p:cNvPr>
          <p:cNvSpPr/>
          <p:nvPr/>
        </p:nvSpPr>
        <p:spPr bwMode="auto">
          <a:xfrm>
            <a:off x="7911655" y="3829169"/>
            <a:ext cx="3327764" cy="77666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rot="0" spcFirstLastPara="0" vertOverflow="overflow" horzOverflow="overflow" vert="horz" wrap="square" lIns="45720" tIns="46630" rIns="4572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Windows Server Running </a:t>
            </a:r>
          </a:p>
          <a:p>
            <a:pPr marL="0" marR="0" lvl="0" indent="0" algn="l" defTabSz="93229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   RDS/RemoteApp</a:t>
            </a:r>
          </a:p>
        </p:txBody>
      </p:sp>
      <p:sp>
        <p:nvSpPr>
          <p:cNvPr id="97" name="Freeform 59">
            <a:extLst>
              <a:ext uri="{FF2B5EF4-FFF2-40B4-BE49-F238E27FC236}">
                <a16:creationId xmlns:a16="http://schemas.microsoft.com/office/drawing/2014/main" id="{713E172A-0936-4C10-91FF-9DDC80D13719}"/>
              </a:ext>
            </a:extLst>
          </p:cNvPr>
          <p:cNvSpPr>
            <a:spLocks noEditPoints="1"/>
          </p:cNvSpPr>
          <p:nvPr/>
        </p:nvSpPr>
        <p:spPr bwMode="auto">
          <a:xfrm>
            <a:off x="9991605" y="3882570"/>
            <a:ext cx="287811" cy="669862"/>
          </a:xfrm>
          <a:custGeom>
            <a:avLst/>
            <a:gdLst>
              <a:gd name="T0" fmla="*/ 115 w 1025"/>
              <a:gd name="T1" fmla="*/ 1698 h 1967"/>
              <a:gd name="T2" fmla="*/ 115 w 1025"/>
              <a:gd name="T3" fmla="*/ 1790 h 1967"/>
              <a:gd name="T4" fmla="*/ 909 w 1025"/>
              <a:gd name="T5" fmla="*/ 1790 h 1967"/>
              <a:gd name="T6" fmla="*/ 909 w 1025"/>
              <a:gd name="T7" fmla="*/ 1698 h 1967"/>
              <a:gd name="T8" fmla="*/ 115 w 1025"/>
              <a:gd name="T9" fmla="*/ 1698 h 1967"/>
              <a:gd name="T10" fmla="*/ 115 w 1025"/>
              <a:gd name="T11" fmla="*/ 1548 h 1967"/>
              <a:gd name="T12" fmla="*/ 115 w 1025"/>
              <a:gd name="T13" fmla="*/ 1615 h 1967"/>
              <a:gd name="T14" fmla="*/ 274 w 1025"/>
              <a:gd name="T15" fmla="*/ 1615 h 1967"/>
              <a:gd name="T16" fmla="*/ 274 w 1025"/>
              <a:gd name="T17" fmla="*/ 1548 h 1967"/>
              <a:gd name="T18" fmla="*/ 115 w 1025"/>
              <a:gd name="T19" fmla="*/ 1548 h 1967"/>
              <a:gd name="T20" fmla="*/ 115 w 1025"/>
              <a:gd name="T21" fmla="*/ 1394 h 1967"/>
              <a:gd name="T22" fmla="*/ 115 w 1025"/>
              <a:gd name="T23" fmla="*/ 1465 h 1967"/>
              <a:gd name="T24" fmla="*/ 274 w 1025"/>
              <a:gd name="T25" fmla="*/ 1465 h 1967"/>
              <a:gd name="T26" fmla="*/ 274 w 1025"/>
              <a:gd name="T27" fmla="*/ 1394 h 1967"/>
              <a:gd name="T28" fmla="*/ 115 w 1025"/>
              <a:gd name="T29" fmla="*/ 1394 h 1967"/>
              <a:gd name="T30" fmla="*/ 115 w 1025"/>
              <a:gd name="T31" fmla="*/ 366 h 1967"/>
              <a:gd name="T32" fmla="*/ 115 w 1025"/>
              <a:gd name="T33" fmla="*/ 466 h 1967"/>
              <a:gd name="T34" fmla="*/ 909 w 1025"/>
              <a:gd name="T35" fmla="*/ 466 h 1967"/>
              <a:gd name="T36" fmla="*/ 909 w 1025"/>
              <a:gd name="T37" fmla="*/ 366 h 1967"/>
              <a:gd name="T38" fmla="*/ 115 w 1025"/>
              <a:gd name="T39" fmla="*/ 366 h 1967"/>
              <a:gd name="T40" fmla="*/ 115 w 1025"/>
              <a:gd name="T41" fmla="*/ 201 h 1967"/>
              <a:gd name="T42" fmla="*/ 115 w 1025"/>
              <a:gd name="T43" fmla="*/ 304 h 1967"/>
              <a:gd name="T44" fmla="*/ 909 w 1025"/>
              <a:gd name="T45" fmla="*/ 304 h 1967"/>
              <a:gd name="T46" fmla="*/ 909 w 1025"/>
              <a:gd name="T47" fmla="*/ 201 h 1967"/>
              <a:gd name="T48" fmla="*/ 115 w 1025"/>
              <a:gd name="T49" fmla="*/ 201 h 1967"/>
              <a:gd name="T50" fmla="*/ 135 w 1025"/>
              <a:gd name="T51" fmla="*/ 0 h 1967"/>
              <a:gd name="T52" fmla="*/ 889 w 1025"/>
              <a:gd name="T53" fmla="*/ 0 h 1967"/>
              <a:gd name="T54" fmla="*/ 1025 w 1025"/>
              <a:gd name="T55" fmla="*/ 118 h 1967"/>
              <a:gd name="T56" fmla="*/ 1025 w 1025"/>
              <a:gd name="T57" fmla="*/ 1849 h 1967"/>
              <a:gd name="T58" fmla="*/ 889 w 1025"/>
              <a:gd name="T59" fmla="*/ 1967 h 1967"/>
              <a:gd name="T60" fmla="*/ 135 w 1025"/>
              <a:gd name="T61" fmla="*/ 1967 h 1967"/>
              <a:gd name="T62" fmla="*/ 0 w 1025"/>
              <a:gd name="T63" fmla="*/ 1849 h 1967"/>
              <a:gd name="T64" fmla="*/ 0 w 1025"/>
              <a:gd name="T65" fmla="*/ 118 h 1967"/>
              <a:gd name="T66" fmla="*/ 135 w 1025"/>
              <a:gd name="T67" fmla="*/ 0 h 1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25" h="1967">
                <a:moveTo>
                  <a:pt x="115" y="1698"/>
                </a:moveTo>
                <a:cubicBezTo>
                  <a:pt x="115" y="1766"/>
                  <a:pt x="115" y="1790"/>
                  <a:pt x="115" y="1790"/>
                </a:cubicBezTo>
                <a:cubicBezTo>
                  <a:pt x="909" y="1790"/>
                  <a:pt x="909" y="1790"/>
                  <a:pt x="909" y="1790"/>
                </a:cubicBezTo>
                <a:cubicBezTo>
                  <a:pt x="909" y="1722"/>
                  <a:pt x="909" y="1698"/>
                  <a:pt x="909" y="1698"/>
                </a:cubicBezTo>
                <a:cubicBezTo>
                  <a:pt x="115" y="1698"/>
                  <a:pt x="115" y="1698"/>
                  <a:pt x="115" y="1698"/>
                </a:cubicBezTo>
                <a:close/>
                <a:moveTo>
                  <a:pt x="115" y="1548"/>
                </a:moveTo>
                <a:cubicBezTo>
                  <a:pt x="115" y="1615"/>
                  <a:pt x="115" y="1615"/>
                  <a:pt x="115" y="1615"/>
                </a:cubicBezTo>
                <a:cubicBezTo>
                  <a:pt x="274" y="1615"/>
                  <a:pt x="274" y="1615"/>
                  <a:pt x="274" y="1615"/>
                </a:cubicBezTo>
                <a:cubicBezTo>
                  <a:pt x="274" y="1548"/>
                  <a:pt x="274" y="1548"/>
                  <a:pt x="274" y="1548"/>
                </a:cubicBezTo>
                <a:cubicBezTo>
                  <a:pt x="115" y="1548"/>
                  <a:pt x="115" y="1548"/>
                  <a:pt x="115" y="1548"/>
                </a:cubicBezTo>
                <a:close/>
                <a:moveTo>
                  <a:pt x="115" y="1394"/>
                </a:moveTo>
                <a:cubicBezTo>
                  <a:pt x="115" y="1465"/>
                  <a:pt x="115" y="1465"/>
                  <a:pt x="115" y="1465"/>
                </a:cubicBezTo>
                <a:cubicBezTo>
                  <a:pt x="274" y="1465"/>
                  <a:pt x="274" y="1465"/>
                  <a:pt x="274" y="1465"/>
                </a:cubicBezTo>
                <a:cubicBezTo>
                  <a:pt x="274" y="1394"/>
                  <a:pt x="274" y="1394"/>
                  <a:pt x="274" y="1394"/>
                </a:cubicBezTo>
                <a:cubicBezTo>
                  <a:pt x="115" y="1394"/>
                  <a:pt x="115" y="1394"/>
                  <a:pt x="115" y="1394"/>
                </a:cubicBezTo>
                <a:close/>
                <a:moveTo>
                  <a:pt x="115" y="366"/>
                </a:moveTo>
                <a:cubicBezTo>
                  <a:pt x="115" y="466"/>
                  <a:pt x="115" y="466"/>
                  <a:pt x="115" y="466"/>
                </a:cubicBezTo>
                <a:cubicBezTo>
                  <a:pt x="909" y="466"/>
                  <a:pt x="909" y="466"/>
                  <a:pt x="909" y="466"/>
                </a:cubicBezTo>
                <a:cubicBezTo>
                  <a:pt x="909" y="366"/>
                  <a:pt x="909" y="366"/>
                  <a:pt x="909" y="366"/>
                </a:cubicBezTo>
                <a:cubicBezTo>
                  <a:pt x="115" y="366"/>
                  <a:pt x="115" y="366"/>
                  <a:pt x="115" y="366"/>
                </a:cubicBezTo>
                <a:close/>
                <a:moveTo>
                  <a:pt x="115" y="201"/>
                </a:moveTo>
                <a:cubicBezTo>
                  <a:pt x="115" y="304"/>
                  <a:pt x="115" y="304"/>
                  <a:pt x="115" y="304"/>
                </a:cubicBezTo>
                <a:cubicBezTo>
                  <a:pt x="909" y="304"/>
                  <a:pt x="909" y="304"/>
                  <a:pt x="909" y="304"/>
                </a:cubicBezTo>
                <a:cubicBezTo>
                  <a:pt x="909" y="201"/>
                  <a:pt x="909" y="201"/>
                  <a:pt x="909" y="201"/>
                </a:cubicBezTo>
                <a:cubicBezTo>
                  <a:pt x="115" y="201"/>
                  <a:pt x="115" y="201"/>
                  <a:pt x="115" y="201"/>
                </a:cubicBezTo>
                <a:close/>
                <a:moveTo>
                  <a:pt x="135" y="0"/>
                </a:moveTo>
                <a:cubicBezTo>
                  <a:pt x="889" y="0"/>
                  <a:pt x="889" y="0"/>
                  <a:pt x="889" y="0"/>
                </a:cubicBezTo>
                <a:cubicBezTo>
                  <a:pt x="963" y="0"/>
                  <a:pt x="1025" y="53"/>
                  <a:pt x="1025" y="118"/>
                </a:cubicBezTo>
                <a:cubicBezTo>
                  <a:pt x="1025" y="1849"/>
                  <a:pt x="1025" y="1849"/>
                  <a:pt x="1025" y="1849"/>
                </a:cubicBezTo>
                <a:cubicBezTo>
                  <a:pt x="1025" y="1914"/>
                  <a:pt x="963" y="1967"/>
                  <a:pt x="889" y="1967"/>
                </a:cubicBezTo>
                <a:cubicBezTo>
                  <a:pt x="135" y="1967"/>
                  <a:pt x="135" y="1967"/>
                  <a:pt x="135" y="1967"/>
                </a:cubicBezTo>
                <a:cubicBezTo>
                  <a:pt x="62" y="1967"/>
                  <a:pt x="0" y="1914"/>
                  <a:pt x="0" y="1849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53"/>
                  <a:pt x="62" y="0"/>
                  <a:pt x="135" y="0"/>
                </a:cubicBezTo>
                <a:close/>
              </a:path>
            </a:pathLst>
          </a:custGeom>
          <a:solidFill>
            <a:srgbClr val="FFFFFF"/>
          </a:solidFill>
          <a:ln w="19050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C3B44D2-1E89-43A5-9CAF-310D203C22F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9416" y="4108004"/>
            <a:ext cx="952346" cy="2431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21194-09D0-4A83-87AF-28E1217BCDAF}"/>
              </a:ext>
            </a:extLst>
          </p:cNvPr>
          <p:cNvSpPr txBox="1"/>
          <p:nvPr/>
        </p:nvSpPr>
        <p:spPr>
          <a:xfrm>
            <a:off x="5653064" y="6003362"/>
            <a:ext cx="361914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M365 A3 A5 / VDA /Win10 EDU Licenses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(details on next slide)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9D61EBE-5C3D-4B87-BEE7-9CD0FA8BFEEC}"/>
              </a:ext>
            </a:extLst>
          </p:cNvPr>
          <p:cNvSpPr txBox="1"/>
          <p:nvPr/>
        </p:nvSpPr>
        <p:spPr>
          <a:xfrm>
            <a:off x="9544895" y="6003361"/>
            <a:ext cx="24414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Requires RDS CAL w/SA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(unchanged)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92B815-9A68-4361-A7B5-9629B067B994}"/>
              </a:ext>
            </a:extLst>
          </p:cNvPr>
          <p:cNvCxnSpPr>
            <a:cxnSpLocks/>
            <a:stCxn id="111" idx="2"/>
            <a:endCxn id="112" idx="0"/>
          </p:cNvCxnSpPr>
          <p:nvPr/>
        </p:nvCxnSpPr>
        <p:spPr>
          <a:xfrm>
            <a:off x="10755589" y="4351198"/>
            <a:ext cx="10008" cy="1652163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A1C27ED-99A9-4C3D-A413-F70E08A7D43C}"/>
              </a:ext>
            </a:extLst>
          </p:cNvPr>
          <p:cNvCxnSpPr>
            <a:cxnSpLocks/>
            <a:stCxn id="105" idx="1"/>
            <a:endCxn id="5" idx="0"/>
          </p:cNvCxnSpPr>
          <p:nvPr/>
        </p:nvCxnSpPr>
        <p:spPr>
          <a:xfrm rot="10800000" flipV="1">
            <a:off x="7462638" y="3359286"/>
            <a:ext cx="455419" cy="264407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18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7" grpId="0" animBg="1"/>
      <p:bldP spid="1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72F22B-055E-4494-8B46-8DAAAB23E883}"/>
              </a:ext>
            </a:extLst>
          </p:cNvPr>
          <p:cNvSpPr/>
          <p:nvPr/>
        </p:nvSpPr>
        <p:spPr bwMode="auto">
          <a:xfrm>
            <a:off x="5800239" y="252847"/>
            <a:ext cx="5248762" cy="3282950"/>
          </a:xfrm>
          <a:prstGeom prst="rect">
            <a:avLst/>
          </a:prstGeom>
          <a:noFill/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Clients in WVD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Customers are eligible to access Windows 10 single and multi session and Windows 7 with Windows Virtual Desktop (WVD) if they have one of the following licenses*:</a:t>
            </a:r>
            <a:endParaRPr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Microsoft 365 E3/</a:t>
            </a: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E5</a:t>
            </a:r>
            <a:endParaRPr lang="en-US" altLang="en-US" sz="1400" dirty="0">
              <a:solidFill>
                <a:srgbClr val="000000"/>
              </a:solidFill>
              <a:latin typeface="+mj-lt"/>
              <a:cs typeface="Segoe UI Semibold"/>
            </a:endParaRPr>
          </a:p>
          <a:p>
            <a:pPr marL="182880" lvl="1" indent="-182880" defTabSz="91440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Microsoft</a:t>
            </a:r>
            <a:r>
              <a:rPr kumimoji="0" lang="en-US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365 </a:t>
            </a: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A3/A5/Student Use Benefits</a:t>
            </a:r>
            <a:endParaRPr lang="en-US" dirty="0">
              <a:ea typeface="+mn-ea"/>
              <a:cs typeface="+mn-cs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Microsoft 365 F1</a:t>
            </a:r>
            <a:endParaRPr lang="en-US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bold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Microsoft 365 Business</a:t>
            </a:r>
            <a:endParaRPr lang="en-US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bold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Windows 10 Enterprise E3/E5</a:t>
            </a:r>
            <a:endParaRPr lang="en-US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bold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Windows 10 Education A3/A5</a:t>
            </a:r>
            <a:endParaRPr lang="en-US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bold"/>
            </a:endParaRP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Windows 10 VDA per user</a:t>
            </a:r>
            <a:endParaRPr lang="en-US" alt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59E6B-7639-4109-AC3D-A7E70C8CA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27082"/>
            <a:ext cx="3183637" cy="2400657"/>
          </a:xfrm>
        </p:spPr>
        <p:txBody>
          <a:bodyPr/>
          <a:lstStyle/>
          <a:p>
            <a:r>
              <a:rPr lang="en-US" sz="3200" dirty="0"/>
              <a:t>Many Clients are already eligible for WVD</a:t>
            </a:r>
            <a:br>
              <a:rPr lang="en-US" sz="3200" dirty="0"/>
            </a:br>
            <a:br>
              <a:rPr lang="en-US" sz="2000" dirty="0"/>
            </a:br>
            <a:r>
              <a:rPr lang="en-US" sz="2000" dirty="0" err="1">
                <a:solidFill>
                  <a:schemeClr val="bg1"/>
                </a:solidFill>
                <a:latin typeface="+mn-lt"/>
              </a:rPr>
              <a:t>WVD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 Licensing Requirements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542CE9-6B9D-4039-A2D9-77BA5B7996F3}"/>
              </a:ext>
            </a:extLst>
          </p:cNvPr>
          <p:cNvSpPr/>
          <p:nvPr/>
        </p:nvSpPr>
        <p:spPr bwMode="auto">
          <a:xfrm>
            <a:off x="5800238" y="3974065"/>
            <a:ext cx="5248763" cy="1733808"/>
          </a:xfrm>
          <a:prstGeom prst="rect">
            <a:avLst/>
          </a:prstGeom>
          <a:noFill/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800"/>
              </a:spcBef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Servers in WVD</a:t>
            </a:r>
          </a:p>
          <a:p>
            <a:pPr lvl="0" defTabSz="914400" eaLnBrk="0" fontAlgn="base" hangingPunct="0">
              <a:spcBef>
                <a:spcPts val="800"/>
              </a:spcBef>
              <a:defRPr/>
            </a:pPr>
            <a:r>
              <a:rPr lang="en-US" altLang="en-US" sz="1400" dirty="0">
                <a:solidFill>
                  <a:srgbClr val="000000"/>
                </a:solidFill>
              </a:rPr>
              <a:t>Customers are eligible to access Server workloads with Windows Virtual Desktop (WVD) if they have one of the following licenses:</a:t>
            </a:r>
          </a:p>
          <a:p>
            <a:pPr marL="182880" lvl="1" indent="-182880" defTabSz="914400" eaLnBrk="0" fontAlgn="base" hangingPunct="0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RDS CAL license with active Software Assurance (SA)</a:t>
            </a:r>
            <a:endParaRPr lang="en-US" altLang="en-US" sz="1400" dirty="0">
              <a:solidFill>
                <a:srgbClr val="000000"/>
              </a:solidFill>
              <a:latin typeface="+mj-lt"/>
              <a:cs typeface="Segoe UI Semibold"/>
            </a:endParaRPr>
          </a:p>
          <a:p>
            <a:pPr marL="0" lvl="1" defTabSz="914400" eaLnBrk="0" fontAlgn="base" hangingPunct="0">
              <a:spcBef>
                <a:spcPts val="800"/>
              </a:spcBef>
              <a:defRPr/>
            </a:pPr>
            <a:endParaRPr kumimoji="0" lang="en-US" alt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lvl="1" defTabSz="914400" eaLnBrk="0" fontAlgn="base" hangingPunct="0">
              <a:spcBef>
                <a:spcPts val="800"/>
              </a:spcBef>
              <a:defRPr/>
            </a:pPr>
            <a:r>
              <a:rPr kumimoji="0" lang="en-US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endParaRPr lang="en-US" altLang="en-US" sz="1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FC4D8ED-E985-4471-AE46-76B40D01D5CA}"/>
              </a:ext>
            </a:extLst>
          </p:cNvPr>
          <p:cNvCxnSpPr>
            <a:cxnSpLocks/>
          </p:cNvCxnSpPr>
          <p:nvPr/>
        </p:nvCxnSpPr>
        <p:spPr>
          <a:xfrm>
            <a:off x="5800238" y="3647209"/>
            <a:ext cx="5553562" cy="0"/>
          </a:xfrm>
          <a:prstGeom prst="line">
            <a:avLst/>
          </a:prstGeom>
          <a:ln w="6350" cap="rnd">
            <a:solidFill>
              <a:schemeClr val="accent6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00BE130-84E4-493A-B2E5-8068E6ACC959}"/>
              </a:ext>
            </a:extLst>
          </p:cNvPr>
          <p:cNvGrpSpPr/>
          <p:nvPr/>
        </p:nvGrpSpPr>
        <p:grpSpPr>
          <a:xfrm>
            <a:off x="4712279" y="214747"/>
            <a:ext cx="803434" cy="803434"/>
            <a:chOff x="4053276" y="773630"/>
            <a:chExt cx="803434" cy="8034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731DB8-91D1-4E03-B33A-42B385B78B07}"/>
                </a:ext>
              </a:extLst>
            </p:cNvPr>
            <p:cNvSpPr/>
            <p:nvPr/>
          </p:nvSpPr>
          <p:spPr bwMode="auto">
            <a:xfrm>
              <a:off x="4053276" y="773630"/>
              <a:ext cx="803434" cy="80343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87834" tIns="43917" rIns="87834" bIns="439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8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" name="monitor" title="Icon of a monitor">
              <a:extLst>
                <a:ext uri="{FF2B5EF4-FFF2-40B4-BE49-F238E27FC236}">
                  <a16:creationId xmlns:a16="http://schemas.microsoft.com/office/drawing/2014/main" id="{4872B0FF-9F2B-4974-AC5D-175B98DA4F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7084" y="1031335"/>
              <a:ext cx="375818" cy="288024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45" tIns="43923" rIns="87845" bIns="439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379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797C75-56EC-4E31-B1EA-5827469711D5}"/>
              </a:ext>
            </a:extLst>
          </p:cNvPr>
          <p:cNvGrpSpPr/>
          <p:nvPr/>
        </p:nvGrpSpPr>
        <p:grpSpPr>
          <a:xfrm>
            <a:off x="4712279" y="3933066"/>
            <a:ext cx="803434" cy="803434"/>
            <a:chOff x="4053276" y="4248755"/>
            <a:chExt cx="803434" cy="80343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AF430A-984F-4C96-9761-DF6EDD20E4C0}"/>
                </a:ext>
              </a:extLst>
            </p:cNvPr>
            <p:cNvSpPr/>
            <p:nvPr/>
          </p:nvSpPr>
          <p:spPr bwMode="auto">
            <a:xfrm>
              <a:off x="4053276" y="4248755"/>
              <a:ext cx="803434" cy="803434"/>
            </a:xfrm>
            <a:prstGeom prst="ellipse">
              <a:avLst/>
            </a:prstGeom>
            <a:solidFill>
              <a:schemeClr val="bg1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87834" tIns="43917" rIns="87834" bIns="4391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83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" name="server" title="Icon of a server tower">
              <a:extLst>
                <a:ext uri="{FF2B5EF4-FFF2-40B4-BE49-F238E27FC236}">
                  <a16:creationId xmlns:a16="http://schemas.microsoft.com/office/drawing/2014/main" id="{404D31BF-42A5-439E-948F-65CB362582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52272" y="4435751"/>
              <a:ext cx="207607" cy="394325"/>
            </a:xfrm>
            <a:custGeom>
              <a:avLst/>
              <a:gdLst>
                <a:gd name="T0" fmla="*/ 318 w 318"/>
                <a:gd name="T1" fmla="*/ 283 h 604"/>
                <a:gd name="T2" fmla="*/ 318 w 318"/>
                <a:gd name="T3" fmla="*/ 604 h 604"/>
                <a:gd name="T4" fmla="*/ 0 w 318"/>
                <a:gd name="T5" fmla="*/ 604 h 604"/>
                <a:gd name="T6" fmla="*/ 0 w 318"/>
                <a:gd name="T7" fmla="*/ 0 h 604"/>
                <a:gd name="T8" fmla="*/ 318 w 318"/>
                <a:gd name="T9" fmla="*/ 0 h 604"/>
                <a:gd name="T10" fmla="*/ 318 w 318"/>
                <a:gd name="T11" fmla="*/ 283 h 604"/>
                <a:gd name="T12" fmla="*/ 67 w 318"/>
                <a:gd name="T13" fmla="*/ 97 h 604"/>
                <a:gd name="T14" fmla="*/ 249 w 318"/>
                <a:gd name="T15" fmla="*/ 97 h 604"/>
                <a:gd name="T16" fmla="*/ 67 w 318"/>
                <a:gd name="T17" fmla="*/ 414 h 604"/>
                <a:gd name="T18" fmla="*/ 249 w 318"/>
                <a:gd name="T19" fmla="*/ 414 h 604"/>
                <a:gd name="T20" fmla="*/ 67 w 318"/>
                <a:gd name="T21" fmla="*/ 504 h 604"/>
                <a:gd name="T22" fmla="*/ 249 w 318"/>
                <a:gd name="T23" fmla="*/ 5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604">
                  <a:moveTo>
                    <a:pt x="318" y="283"/>
                  </a:moveTo>
                  <a:lnTo>
                    <a:pt x="318" y="604"/>
                  </a:lnTo>
                  <a:lnTo>
                    <a:pt x="0" y="604"/>
                  </a:lnTo>
                  <a:lnTo>
                    <a:pt x="0" y="0"/>
                  </a:lnTo>
                  <a:lnTo>
                    <a:pt x="318" y="0"/>
                  </a:lnTo>
                  <a:lnTo>
                    <a:pt x="318" y="283"/>
                  </a:lnTo>
                  <a:moveTo>
                    <a:pt x="67" y="97"/>
                  </a:moveTo>
                  <a:lnTo>
                    <a:pt x="249" y="97"/>
                  </a:lnTo>
                  <a:moveTo>
                    <a:pt x="67" y="414"/>
                  </a:moveTo>
                  <a:lnTo>
                    <a:pt x="249" y="414"/>
                  </a:lnTo>
                  <a:moveTo>
                    <a:pt x="67" y="504"/>
                  </a:moveTo>
                  <a:lnTo>
                    <a:pt x="249" y="504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0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1784155-2DE7-471C-AD9B-7D688D65A637}"/>
              </a:ext>
            </a:extLst>
          </p:cNvPr>
          <p:cNvSpPr/>
          <p:nvPr/>
        </p:nvSpPr>
        <p:spPr>
          <a:xfrm>
            <a:off x="4712279" y="5530870"/>
            <a:ext cx="6997045" cy="877163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/>
        </p:spPr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marL="0" marR="0" lvl="0" indent="0" algn="ctr" defTabSz="121984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</a:rPr>
              <a:t>Customers pay for the virtual machines (VMs), storage, and networking consumed when the users are using the service</a:t>
            </a:r>
          </a:p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389C78-41F9-4EA9-85D5-A8FD7D1FD0B1}"/>
              </a:ext>
            </a:extLst>
          </p:cNvPr>
          <p:cNvSpPr/>
          <p:nvPr/>
        </p:nvSpPr>
        <p:spPr>
          <a:xfrm>
            <a:off x="4710251" y="6519446"/>
            <a:ext cx="7143198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lvl="1" defTabSz="914400" eaLnBrk="0" fontAlgn="base" hangingPunct="0">
              <a:spcBef>
                <a:spcPts val="800"/>
              </a:spcBef>
              <a:defRPr/>
            </a:pPr>
            <a:r>
              <a:rPr lang="en-US" altLang="en-US" sz="800" i="1">
                <a:solidFill>
                  <a:srgbClr val="000000"/>
                </a:solidFill>
              </a:rPr>
              <a:t>*Customers can access Windows Virtual Desktop from their personal non-Windows Pro endpoints if they have a Microsoft 365 E3/E5/F1, Microsoft 365 A3/A5 or Windows 10 VDA per user license.</a:t>
            </a:r>
          </a:p>
        </p:txBody>
      </p:sp>
    </p:spTree>
    <p:extLst>
      <p:ext uri="{BB962C8B-B14F-4D97-AF65-F5344CB8AC3E}">
        <p14:creationId xmlns:p14="http://schemas.microsoft.com/office/powerpoint/2010/main" val="2760752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322C-E9AA-4840-922D-0905C47C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23330"/>
          </a:xfrm>
        </p:spPr>
        <p:txBody>
          <a:bodyPr/>
          <a:lstStyle/>
          <a:p>
            <a:pPr lvl="0">
              <a:spcBef>
                <a:spcPct val="20000"/>
              </a:spcBef>
              <a:buSzPct val="90000"/>
            </a:pPr>
            <a:r>
              <a:rPr lang="en-US" dirty="0"/>
              <a:t>Scenario 1: Accessing Windows 10 and 7 in WVD</a:t>
            </a:r>
            <a:br>
              <a:rPr lang="en-US" dirty="0"/>
            </a:br>
            <a:r>
              <a:rPr lang="en-US" sz="2400" b="0" spc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Reference: </a:t>
            </a:r>
            <a:r>
              <a:rPr lang="en-US" sz="2400" b="0" spc="0" dirty="0">
                <a:ln>
                  <a:noFill/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2"/>
              </a:rPr>
              <a:t>https://azure.microsoft.com/en-us/pricing/details/virtual-desktop</a:t>
            </a:r>
            <a:r>
              <a:rPr lang="en-US" sz="2400" b="0" spc="0" dirty="0">
                <a:ln>
                  <a:noFill/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788C8-6935-4397-8417-790677C40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71822"/>
            <a:ext cx="11018520" cy="4358116"/>
          </a:xfrm>
        </p:spPr>
        <p:txBody>
          <a:bodyPr/>
          <a:lstStyle/>
          <a:p>
            <a:r>
              <a:rPr lang="en-US" sz="2400" b="1" dirty="0"/>
              <a:t>EDU Customers are eligible to access Windows 10 and Windows 7 in WVD from Windows if the end-user has one of the following EDU licenses assigned to them: </a:t>
            </a:r>
            <a:endParaRPr lang="en-US" sz="2400" dirty="0"/>
          </a:p>
          <a:p>
            <a:pPr lvl="2"/>
            <a:r>
              <a:rPr lang="en-US" sz="2400" dirty="0"/>
              <a:t>Microsoft 365 A3 /A5</a:t>
            </a:r>
          </a:p>
          <a:p>
            <a:pPr lvl="2"/>
            <a:r>
              <a:rPr lang="en-US" sz="2400" dirty="0"/>
              <a:t>Microsoft 365 A3/A5 Student Use Benefit SKUs </a:t>
            </a:r>
          </a:p>
          <a:p>
            <a:pPr lvl="2"/>
            <a:r>
              <a:rPr lang="en-US" sz="2400" dirty="0"/>
              <a:t>Windows 10 VDA per user license</a:t>
            </a:r>
          </a:p>
          <a:p>
            <a:pPr lvl="2"/>
            <a:r>
              <a:rPr lang="en-US" sz="2400" dirty="0"/>
              <a:t>Windows 10 Education A3/A5*</a:t>
            </a:r>
          </a:p>
          <a:p>
            <a:r>
              <a:rPr lang="en-US" sz="2400" b="1" dirty="0"/>
              <a:t>EDU Customers can access Windows Virtual Desktop from their non-Windows endpoints if they have a Microsoft 365 E3/E5, Microsoft 365 A3/A5/Student Use Benefit or Windows 10 VDA per user license</a:t>
            </a:r>
          </a:p>
          <a:p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B65BE8-5322-44A1-BB49-FFBE6A7CF409}"/>
              </a:ext>
            </a:extLst>
          </p:cNvPr>
          <p:cNvSpPr/>
          <p:nvPr/>
        </p:nvSpPr>
        <p:spPr>
          <a:xfrm>
            <a:off x="6141028" y="6428954"/>
            <a:ext cx="5912260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1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Paid student license – Student Use Benefit does not apply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80295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322C-E9AA-4840-922D-0905C47C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477328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Scenario 2: Accessing Windows Server RDS and Windows Server RemoteApp in WVD</a:t>
            </a:r>
            <a:b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</a:br>
            <a:r>
              <a:rPr lang="en-US" sz="2400" b="0" spc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Reference: </a:t>
            </a:r>
            <a:r>
              <a:rPr lang="en-US" sz="2400" b="0" spc="0" dirty="0">
                <a:ln>
                  <a:noFill/>
                </a:ln>
                <a:solidFill>
                  <a:srgbClr val="002050">
                    <a:lumMod val="75000"/>
                    <a:lumOff val="25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https://azure.microsoft.com/en-us/pricing/details/virtual-desktop</a:t>
            </a:r>
            <a:r>
              <a:rPr lang="en-US" sz="2400" b="0" spc="0" dirty="0">
                <a:ln>
                  <a:noFill/>
                </a:ln>
                <a:solidFill>
                  <a:srgbClr val="002050">
                    <a:lumMod val="75000"/>
                    <a:lumOff val="25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788C8-6935-4397-8417-790677C40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229860"/>
            <a:ext cx="11018520" cy="3705630"/>
          </a:xfrm>
        </p:spPr>
        <p:txBody>
          <a:bodyPr/>
          <a:lstStyle/>
          <a:p>
            <a:r>
              <a:rPr lang="en-US" b="1" dirty="0"/>
              <a:t>EDU Customers are eligible to access Windows Server 2012 R2 and newer running RDS or Published Windows Server 2012 R2 </a:t>
            </a:r>
            <a:r>
              <a:rPr lang="en-US" b="1" dirty="0" err="1"/>
              <a:t>RemoteApps</a:t>
            </a:r>
            <a:r>
              <a:rPr lang="en-US" b="1" dirty="0"/>
              <a:t> in Azure and access them via WVD from any endpoint,  Windows or non-Windows, if the end user the following license assigned to them: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800" dirty="0"/>
              <a:t>An RDS CAL license with active Software Assurance (SA)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586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C48C-5119-4E23-BA2C-E3006A4D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EDU Licensing Summary </a:t>
            </a:r>
            <a:r>
              <a:rPr lang="en-US" sz="24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- Overall Approach 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17D53-533C-48B4-93F7-C543C34909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59796"/>
            <a:ext cx="11018520" cy="3434786"/>
          </a:xfrm>
        </p:spPr>
        <p:txBody>
          <a:bodyPr/>
          <a:lstStyle/>
          <a:p>
            <a:pPr lvl="0"/>
            <a:r>
              <a:rPr lang="en-US" dirty="0"/>
              <a:t>M365 A3 and A5 Subscriptions are the primary licensing vehicle for delivering value and simplifying licensing across EDU solutions</a:t>
            </a:r>
          </a:p>
          <a:p>
            <a:r>
              <a:rPr lang="en-US" dirty="0"/>
              <a:t>Eliminates other licensing barriers &amp; makes M365 A3/A5 with associated SUB even more attractive</a:t>
            </a:r>
          </a:p>
          <a:p>
            <a:pPr lvl="1"/>
            <a:r>
              <a:rPr lang="en-US" dirty="0"/>
              <a:t>Does </a:t>
            </a:r>
            <a:r>
              <a:rPr lang="en-US" b="1" u="sng" dirty="0"/>
              <a:t>not</a:t>
            </a:r>
            <a:r>
              <a:rPr lang="en-US" dirty="0"/>
              <a:t> modify or change existing RDS CAL requirements for solutions/deployments that use Windows Server</a:t>
            </a:r>
          </a:p>
          <a:p>
            <a:pPr lvl="0"/>
            <a:r>
              <a:rPr lang="en-US" dirty="0"/>
              <a:t>Substantially less expensive than competitors’ approaches to EDU Virtualization challenges</a:t>
            </a:r>
          </a:p>
        </p:txBody>
      </p:sp>
    </p:spTree>
    <p:extLst>
      <p:ext uri="{BB962C8B-B14F-4D97-AF65-F5344CB8AC3E}">
        <p14:creationId xmlns:p14="http://schemas.microsoft.com/office/powerpoint/2010/main" val="1055249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F8ECC-0441-4F25-8E33-7990BA9D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 Considerations – What do I spend to use WVD??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C2CB6-84D2-43E9-9343-AC57E8137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6327971" cy="4985980"/>
          </a:xfrm>
        </p:spPr>
        <p:txBody>
          <a:bodyPr/>
          <a:lstStyle/>
          <a:p>
            <a:r>
              <a:rPr lang="en-US" dirty="0"/>
              <a:t>Licensing </a:t>
            </a:r>
            <a:r>
              <a:rPr lang="en-US" sz="2000" dirty="0"/>
              <a:t>(see previous slides for scenarios)</a:t>
            </a:r>
          </a:p>
          <a:p>
            <a:r>
              <a:rPr lang="en-US" sz="2000" dirty="0"/>
              <a:t>Use the </a:t>
            </a: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hlinkClick r:id="rId2"/>
              </a:rPr>
              <a:t>WVD Cost Calculator</a:t>
            </a:r>
            <a:r>
              <a:rPr lang="en-US" sz="20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 to factor in the ongoing Azure real estate cost:</a:t>
            </a:r>
            <a:endParaRPr lang="en-US" sz="2000" dirty="0"/>
          </a:p>
          <a:p>
            <a:pPr lvl="1"/>
            <a:r>
              <a:rPr lang="en-US" sz="1800" dirty="0"/>
              <a:t>VM uptime/execution</a:t>
            </a:r>
          </a:p>
          <a:p>
            <a:pPr lvl="2"/>
            <a:r>
              <a:rPr lang="en-US" dirty="0"/>
              <a:t>Bulk of the costs - “right size” the VMs using Azure Advisor</a:t>
            </a:r>
          </a:p>
          <a:p>
            <a:pPr lvl="2"/>
            <a:r>
              <a:rPr lang="en-US" dirty="0"/>
              <a:t>Mitigate with </a:t>
            </a:r>
            <a:r>
              <a:rPr lang="en-US" dirty="0">
                <a:hlinkClick r:id="rId3"/>
              </a:rPr>
              <a:t>Reserved Instances</a:t>
            </a:r>
            <a:r>
              <a:rPr lang="en-US" dirty="0"/>
              <a:t> (options in Cost Calculator)</a:t>
            </a:r>
          </a:p>
          <a:p>
            <a:pPr lvl="2"/>
            <a:r>
              <a:rPr lang="en-US" dirty="0">
                <a:hlinkClick r:id="rId4"/>
              </a:rPr>
              <a:t>Hybrid Use Benefit </a:t>
            </a:r>
            <a:r>
              <a:rPr lang="en-US" dirty="0"/>
              <a:t>applied automatically – no Windows OS fees</a:t>
            </a:r>
          </a:p>
          <a:p>
            <a:pPr lvl="2"/>
            <a:r>
              <a:rPr lang="en-US" dirty="0"/>
              <a:t>Use Azure </a:t>
            </a:r>
            <a:r>
              <a:rPr lang="en-US" dirty="0">
                <a:hlinkClick r:id="rId5"/>
              </a:rPr>
              <a:t>start/stop automation </a:t>
            </a:r>
            <a:r>
              <a:rPr lang="en-US" dirty="0"/>
              <a:t>to shut down outside of SLA hours</a:t>
            </a:r>
          </a:p>
          <a:p>
            <a:pPr lvl="2"/>
            <a:r>
              <a:rPr lang="en-US" dirty="0"/>
              <a:t>Use </a:t>
            </a:r>
            <a:r>
              <a:rPr lang="en-US" dirty="0">
                <a:hlinkClick r:id="rId6"/>
              </a:rPr>
              <a:t>WVD scale up / scale down </a:t>
            </a:r>
            <a:r>
              <a:rPr lang="en-US" dirty="0"/>
              <a:t>based on demand to reduce uptime costs &amp; dynamically respond to load demands</a:t>
            </a:r>
          </a:p>
          <a:p>
            <a:pPr lvl="1"/>
            <a:r>
              <a:rPr lang="en-US" sz="1800" dirty="0"/>
              <a:t>Storage for VMs and Profiles</a:t>
            </a:r>
          </a:p>
          <a:p>
            <a:pPr lvl="1"/>
            <a:r>
              <a:rPr lang="en-US" sz="1800" dirty="0"/>
              <a:t>DCs/DNS/ADFS in Azure</a:t>
            </a:r>
          </a:p>
          <a:p>
            <a:pPr lvl="1"/>
            <a:r>
              <a:rPr lang="en-US" sz="1800" dirty="0"/>
              <a:t>Profile File server</a:t>
            </a:r>
          </a:p>
          <a:p>
            <a:pPr lvl="1"/>
            <a:r>
              <a:rPr lang="en-US" sz="1800" dirty="0"/>
              <a:t>Networking costs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FF2D3-9788-4A7E-976A-EFDB8FC627D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8776" y="1593338"/>
            <a:ext cx="4191722" cy="33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0786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– Planning &amp; Pre-work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A3F2578-A5DD-4783-AFD6-DF136485C847}"/>
              </a:ext>
            </a:extLst>
          </p:cNvPr>
          <p:cNvSpPr txBox="1">
            <a:spLocks/>
          </p:cNvSpPr>
          <p:nvPr/>
        </p:nvSpPr>
        <p:spPr>
          <a:xfrm>
            <a:off x="679104" y="1335027"/>
            <a:ext cx="5416896" cy="32131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hlinkClick r:id="rId3"/>
              </a:rPr>
              <a:t>Windows Virtual Desktop pricing</a:t>
            </a:r>
            <a:endParaRPr lang="en-US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hlinkClick r:id="rId4"/>
              </a:rPr>
              <a:t>WVD Cost Calculator</a:t>
            </a:r>
            <a:endParaRPr lang="en-US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hlinkClick r:id="rId5"/>
              </a:rPr>
              <a:t>WVD Bandwidth Planning</a:t>
            </a:r>
            <a:endParaRPr lang="en-US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</a:endParaRP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hlinkClick r:id="rId6"/>
              </a:rPr>
              <a:t>Windows Virtual Desktop Experience Estimator</a:t>
            </a:r>
            <a:endParaRPr lang="en-US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B53B72-256F-4830-80C4-FA9BD17D9A0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260764"/>
            <a:ext cx="5708325" cy="5380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91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60D1-355C-47E9-B250-AFCBB1E3F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651163"/>
            <a:ext cx="2396605" cy="553998"/>
          </a:xfrm>
        </p:spPr>
        <p:txBody>
          <a:bodyPr/>
          <a:lstStyle/>
          <a:p>
            <a:r>
              <a:rPr lang="en-US" dirty="0"/>
              <a:t>Sample Pricing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454260C-1A4E-4060-BD0D-9E84F639AD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316719"/>
              </p:ext>
            </p:extLst>
          </p:nvPr>
        </p:nvGraphicFramePr>
        <p:xfrm>
          <a:off x="2983345" y="535709"/>
          <a:ext cx="8836178" cy="6057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7536313" imgH="5166202" progId="Excel.Sheet.12">
                  <p:embed/>
                </p:oleObj>
              </mc:Choice>
              <mc:Fallback>
                <p:oleObj name="Worksheet" r:id="rId3" imgW="7536313" imgH="5166202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454260C-1A4E-4060-BD0D-9E84F639AD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83345" y="535709"/>
                        <a:ext cx="8836178" cy="605707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2F25FA6-E97E-45A8-B744-85B2141C0D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159601"/>
              </p:ext>
            </p:extLst>
          </p:nvPr>
        </p:nvGraphicFramePr>
        <p:xfrm>
          <a:off x="475672" y="1981055"/>
          <a:ext cx="1602509" cy="1388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showAsIcon="1" r:id="rId5" imgW="914282" imgH="792690" progId="Excel.Sheet.12">
                  <p:embed/>
                </p:oleObj>
              </mc:Choice>
              <mc:Fallback>
                <p:oleObj name="Worksheet" showAsIcon="1" r:id="rId5" imgW="914282" imgH="79269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2F25FA6-E97E-45A8-B744-85B2141C0D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5672" y="1981055"/>
                        <a:ext cx="1602509" cy="1388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16887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10.xml><?xml version="1.0" encoding="utf-8"?>
<a:theme xmlns:a="http://schemas.openxmlformats.org/drawingml/2006/main" name="1_Microsoft 365 PPT Template - 2018">
  <a:themeElements>
    <a:clrScheme name="Microsoft 365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7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3EB1BD4-8DD0-42C8-81CF-E8FE58869E13}" vid="{7127501C-7AE5-48D0-B874-F536F38BF7C1}"/>
    </a:ext>
  </a:extLst>
</a:theme>
</file>

<file path=ppt/theme/theme11.xml><?xml version="1.0" encoding="utf-8"?>
<a:theme xmlns:a="http://schemas.openxmlformats.org/drawingml/2006/main" name="1_5-51011_Government_Leaders_Cloud_Forum">
  <a:themeElements>
    <a:clrScheme name="TT Blue on LtGray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D2D2D2"/>
      </a:accent6>
      <a:hlink>
        <a:srgbClr val="00188F"/>
      </a:hlink>
      <a:folHlink>
        <a:srgbClr val="00188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GovCloudForum_Template_16x9.potx" id="{F20053EC-3F92-4DE8-8888-68F9854B32F4}" vid="{F473CEE3-1451-4243-9B18-6970ACA07E9A}"/>
    </a:ext>
  </a:extLst>
</a:theme>
</file>

<file path=ppt/theme/theme12.xml><?xml version="1.0" encoding="utf-8"?>
<a:theme xmlns:a="http://schemas.openxmlformats.org/drawingml/2006/main" name="2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DP Interoperability Template" id="{A764AEFB-53C6-46C6-BAD3-B54CADAE8876}" vid="{906031F9-1FD5-4435-8768-38C8D14EF749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Productivity_005.potx" id="{AA606812-F977-4A00-980C-EC807AB967DA}" vid="{D86BCC24-D797-4BAA-8B11-B4CE606927A1}"/>
    </a:ext>
  </a:extLst>
</a:theme>
</file>

<file path=ppt/theme/theme4.xml><?xml version="1.0" encoding="utf-8"?>
<a:theme xmlns:a="http://schemas.openxmlformats.org/drawingml/2006/main" name="Microsoft 365 PPT Template - 2018">
  <a:themeElements>
    <a:clrScheme name="Microsoft 365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7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3EB1BD4-8DD0-42C8-81CF-E8FE58869E13}" vid="{7127501C-7AE5-48D0-B874-F536F38BF7C1}"/>
    </a:ext>
  </a:extLst>
</a:theme>
</file>

<file path=ppt/theme/theme5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6.xml><?xml version="1.0" encoding="utf-8"?>
<a:theme xmlns:a="http://schemas.openxmlformats.org/drawingml/2006/main" name="3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7.xml><?xml version="1.0" encoding="utf-8"?>
<a:theme xmlns:a="http://schemas.openxmlformats.org/drawingml/2006/main" name="4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8.xml><?xml version="1.0" encoding="utf-8"?>
<a:theme xmlns:a="http://schemas.openxmlformats.org/drawingml/2006/main" name="1_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ppt/theme/theme9.xml><?xml version="1.0" encoding="utf-8"?>
<a:theme xmlns:a="http://schemas.openxmlformats.org/drawingml/2006/main" name="5_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PT Template 2018_2" id="{01A7FB2A-7862-441E-89D5-C3EE05893CAC}" vid="{DEC62A46-47F5-4825-899D-4E8B117FF7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0</TotalTime>
  <Words>1399</Words>
  <Application>Microsoft Office PowerPoint</Application>
  <PresentationFormat>Widescreen</PresentationFormat>
  <Paragraphs>165</Paragraphs>
  <Slides>16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41" baseType="lpstr">
      <vt:lpstr>Arial</vt:lpstr>
      <vt:lpstr>Calibri</vt:lpstr>
      <vt:lpstr>Consolas</vt:lpstr>
      <vt:lpstr>Courier New</vt:lpstr>
      <vt:lpstr>Segoe Pro Semibold</vt:lpstr>
      <vt:lpstr>Segoe UI</vt:lpstr>
      <vt:lpstr>Segoe UI </vt:lpstr>
      <vt:lpstr>Segoe UI Body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WHITE TEMPLATE</vt:lpstr>
      <vt:lpstr>Microsoft 365 PPT Template - 2018</vt:lpstr>
      <vt:lpstr>2_5-50203_Microsoft_Ignite_Template</vt:lpstr>
      <vt:lpstr>3_5-50203_Microsoft_Ignite_Template</vt:lpstr>
      <vt:lpstr>4_5-50203_Microsoft_Ignite_Template</vt:lpstr>
      <vt:lpstr>1_WHITE TEMPLATE</vt:lpstr>
      <vt:lpstr>5_Microsoft 365 PPT Template - 2018</vt:lpstr>
      <vt:lpstr>1_Microsoft 365 PPT Template - 2018</vt:lpstr>
      <vt:lpstr>1_5-51011_Government_Leaders_Cloud_Forum</vt:lpstr>
      <vt:lpstr>2_WHITE TEMPLATE</vt:lpstr>
      <vt:lpstr>Worksheet</vt:lpstr>
      <vt:lpstr>PowerPoint Presentation</vt:lpstr>
      <vt:lpstr>Windows Virtual Desktop EDU Licensing – 2 Scenarios WVD Can Host Both Client and Server OS’s – Licensing Approach is Different for Each</vt:lpstr>
      <vt:lpstr>Many Clients are already eligible for WVD  WVD Licensing Requirements</vt:lpstr>
      <vt:lpstr>Scenario 1: Accessing Windows 10 and 7 in WVD Reference: https://azure.microsoft.com/en-us/pricing/details/virtual-desktop </vt:lpstr>
      <vt:lpstr>Scenario 2: Accessing Windows Server RDS and Windows Server RemoteApp in WVD Reference: https://azure.microsoft.com/en-us/pricing/details/virtual-desktop </vt:lpstr>
      <vt:lpstr>EDU Licensing Summary - Overall Approach Summary</vt:lpstr>
      <vt:lpstr>Costs Considerations – What do I spend to use WVD??</vt:lpstr>
      <vt:lpstr>Resources – Planning &amp; Pre-work</vt:lpstr>
      <vt:lpstr>Sample Pricing</vt:lpstr>
      <vt:lpstr>PowerPoint Presentation</vt:lpstr>
      <vt:lpstr>How Do Students Use WVD?</vt:lpstr>
      <vt:lpstr>How Do Students Use WVD?</vt:lpstr>
      <vt:lpstr>How Do Students Use WVD?</vt:lpstr>
      <vt:lpstr>How Do Students Use WVD?</vt:lpstr>
      <vt:lpstr>WVD Use Cases In Education </vt:lpstr>
      <vt:lpstr>WVD Value for EDU Clients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2019-11-21T13:36:01Z</dcterms:created>
  <dcterms:modified xsi:type="dcterms:W3CDTF">2019-11-21T13:36:57Z</dcterms:modified>
  <cp:category/>
</cp:coreProperties>
</file>